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0"/>
  </p:notesMasterIdLst>
  <p:sldIdLst>
    <p:sldId id="256" r:id="rId2"/>
    <p:sldId id="257" r:id="rId3"/>
    <p:sldId id="258" r:id="rId4"/>
    <p:sldId id="259" r:id="rId5"/>
    <p:sldId id="266" r:id="rId6"/>
    <p:sldId id="267" r:id="rId7"/>
    <p:sldId id="285" r:id="rId8"/>
    <p:sldId id="268" r:id="rId9"/>
    <p:sldId id="293" r:id="rId10"/>
    <p:sldId id="269" r:id="rId11"/>
    <p:sldId id="270" r:id="rId12"/>
    <p:sldId id="271" r:id="rId13"/>
    <p:sldId id="273" r:id="rId14"/>
    <p:sldId id="274" r:id="rId15"/>
    <p:sldId id="295" r:id="rId16"/>
    <p:sldId id="272" r:id="rId17"/>
    <p:sldId id="260" r:id="rId18"/>
    <p:sldId id="286" r:id="rId19"/>
    <p:sldId id="261" r:id="rId20"/>
    <p:sldId id="290" r:id="rId21"/>
    <p:sldId id="284" r:id="rId22"/>
    <p:sldId id="287" r:id="rId23"/>
    <p:sldId id="288" r:id="rId24"/>
    <p:sldId id="289" r:id="rId25"/>
    <p:sldId id="291" r:id="rId26"/>
    <p:sldId id="262" r:id="rId27"/>
    <p:sldId id="275" r:id="rId28"/>
    <p:sldId id="276" r:id="rId29"/>
    <p:sldId id="277" r:id="rId30"/>
    <p:sldId id="278" r:id="rId31"/>
    <p:sldId id="279" r:id="rId32"/>
    <p:sldId id="280" r:id="rId33"/>
    <p:sldId id="281" r:id="rId34"/>
    <p:sldId id="282" r:id="rId35"/>
    <p:sldId id="283" r:id="rId36"/>
    <p:sldId id="263" r:id="rId37"/>
    <p:sldId id="264" r:id="rId38"/>
    <p:sldId id="265" r:id="rId3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DB955C5C-7E07-4D1B-BEAE-838C65041562}">
          <p14:sldIdLst>
            <p14:sldId id="256"/>
            <p14:sldId id="257"/>
            <p14:sldId id="258"/>
            <p14:sldId id="259"/>
            <p14:sldId id="266"/>
            <p14:sldId id="267"/>
            <p14:sldId id="285"/>
            <p14:sldId id="268"/>
            <p14:sldId id="293"/>
            <p14:sldId id="269"/>
            <p14:sldId id="270"/>
            <p14:sldId id="271"/>
            <p14:sldId id="273"/>
            <p14:sldId id="274"/>
            <p14:sldId id="295"/>
            <p14:sldId id="272"/>
          </p14:sldIdLst>
        </p14:section>
        <p14:section name="Sekcja bez tytułu" id="{58E5A0D4-56F9-4EEA-A5C4-28F12DF195FE}">
          <p14:sldIdLst>
            <p14:sldId id="260"/>
            <p14:sldId id="286"/>
            <p14:sldId id="261"/>
            <p14:sldId id="290"/>
            <p14:sldId id="284"/>
            <p14:sldId id="287"/>
            <p14:sldId id="288"/>
            <p14:sldId id="289"/>
            <p14:sldId id="291"/>
            <p14:sldId id="262"/>
            <p14:sldId id="275"/>
            <p14:sldId id="276"/>
            <p14:sldId id="277"/>
            <p14:sldId id="278"/>
            <p14:sldId id="279"/>
            <p14:sldId id="280"/>
            <p14:sldId id="281"/>
            <p14:sldId id="282"/>
            <p14:sldId id="283"/>
            <p14:sldId id="263"/>
            <p14:sldId id="264"/>
            <p14:sldId id="2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323" autoAdjust="0"/>
  </p:normalViewPr>
  <p:slideViewPr>
    <p:cSldViewPr>
      <p:cViewPr varScale="1">
        <p:scale>
          <a:sx n="63" d="100"/>
          <a:sy n="63" d="100"/>
        </p:scale>
        <p:origin x="-822" y="-108"/>
      </p:cViewPr>
      <p:guideLst>
        <p:guide orient="horz" pos="2160"/>
        <p:guide pos="2880"/>
      </p:guideLst>
    </p:cSldViewPr>
  </p:slideViewPr>
  <p:outlineViewPr>
    <p:cViewPr>
      <p:scale>
        <a:sx n="33" d="100"/>
        <a:sy n="33" d="100"/>
      </p:scale>
      <p:origin x="0" y="275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FFEE3-E698-44BF-A66F-91E84693045B}" type="datetimeFigureOut">
              <a:rPr lang="pl-PL" smtClean="0"/>
              <a:t>2014-03-31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C04FD7-EB83-4591-B2A8-932613362B1C}" type="slidenum">
              <a:rPr lang="pl-PL" smtClean="0"/>
              <a:t>‹#›</a:t>
            </a:fld>
            <a:endParaRPr lang="pl-PL"/>
          </a:p>
        </p:txBody>
      </p:sp>
    </p:spTree>
    <p:extLst>
      <p:ext uri="{BB962C8B-B14F-4D97-AF65-F5344CB8AC3E}">
        <p14:creationId xmlns:p14="http://schemas.microsoft.com/office/powerpoint/2010/main" val="43586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9C04FD7-EB83-4591-B2A8-932613362B1C}" type="slidenum">
              <a:rPr lang="pl-PL" smtClean="0"/>
              <a:t>2</a:t>
            </a:fld>
            <a:endParaRPr lang="pl-PL"/>
          </a:p>
        </p:txBody>
      </p:sp>
    </p:spTree>
    <p:extLst>
      <p:ext uri="{BB962C8B-B14F-4D97-AF65-F5344CB8AC3E}">
        <p14:creationId xmlns:p14="http://schemas.microsoft.com/office/powerpoint/2010/main" val="112560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9C04FD7-EB83-4591-B2A8-932613362B1C}" type="slidenum">
              <a:rPr lang="pl-PL" smtClean="0"/>
              <a:t>31</a:t>
            </a:fld>
            <a:endParaRPr lang="pl-PL"/>
          </a:p>
        </p:txBody>
      </p:sp>
    </p:spTree>
    <p:extLst>
      <p:ext uri="{BB962C8B-B14F-4D97-AF65-F5344CB8AC3E}">
        <p14:creationId xmlns:p14="http://schemas.microsoft.com/office/powerpoint/2010/main" val="63436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l-PL" smtClean="0"/>
              <a:t>Kliknij, aby edytować styl</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a:p>
        </p:txBody>
      </p:sp>
      <p:sp>
        <p:nvSpPr>
          <p:cNvPr id="4" name="Date Placeholder 3"/>
          <p:cNvSpPr>
            <a:spLocks noGrp="1"/>
          </p:cNvSpPr>
          <p:nvPr>
            <p:ph type="dt" sz="half" idx="10"/>
          </p:nvPr>
        </p:nvSpPr>
        <p:spPr/>
        <p:txBody>
          <a:bodyPr/>
          <a:lstStyle/>
          <a:p>
            <a:fld id="{BCDC96A0-2097-46A0-B4DD-9B273BAA9632}" type="datetimeFigureOut">
              <a:rPr lang="pl-PL" smtClean="0"/>
              <a:t>2014-03-31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BCDC96A0-2097-46A0-B4DD-9B273BAA9632}" type="datetimeFigureOut">
              <a:rPr lang="pl-PL" smtClean="0"/>
              <a:t>2014-03-31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BCDC96A0-2097-46A0-B4DD-9B273BAA9632}" type="datetimeFigureOut">
              <a:rPr lang="pl-PL" smtClean="0"/>
              <a:t>2014-03-31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BCDC96A0-2097-46A0-B4DD-9B273BAA9632}" type="datetimeFigureOut">
              <a:rPr lang="pl-PL" smtClean="0"/>
              <a:t>2014-03-31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l-PL" smtClean="0"/>
              <a:t>Kliknij, aby edytować styl</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CDC96A0-2097-46A0-B4DD-9B273BAA9632}" type="datetimeFigureOut">
              <a:rPr lang="pl-PL" smtClean="0"/>
              <a:t>2014-03-31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l-PL" smtClean="0"/>
              <a:t>Kliknij, aby edytować styl</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BCDC96A0-2097-46A0-B4DD-9B273BAA9632}" type="datetimeFigureOut">
              <a:rPr lang="pl-PL" smtClean="0"/>
              <a:t>2014-03-31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BCDC96A0-2097-46A0-B4DD-9B273BAA9632}" type="datetimeFigureOut">
              <a:rPr lang="pl-PL" smtClean="0"/>
              <a:t>2014-03-31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BCDC96A0-2097-46A0-B4DD-9B273BAA9632}" type="datetimeFigureOut">
              <a:rPr lang="pl-PL" smtClean="0"/>
              <a:t>2014-03-31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C96A0-2097-46A0-B4DD-9B273BAA9632}" type="datetimeFigureOut">
              <a:rPr lang="pl-PL" smtClean="0"/>
              <a:t>2014-03-31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l-PL" smtClean="0"/>
              <a:t>Kliknij, aby edytować styl</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BCDC96A0-2097-46A0-B4DD-9B273BAA9632}" type="datetimeFigureOut">
              <a:rPr lang="pl-PL" smtClean="0"/>
              <a:t>2014-03-31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32730C2-7EE2-41ED-A459-858F997E59DE}" type="slidenum">
              <a:rPr lang="pl-PL" smtClean="0"/>
              <a:t>‹#›</a:t>
            </a:fld>
            <a:endParaRPr lang="pl-PL"/>
          </a:p>
        </p:txBody>
      </p:sp>
    </p:spTree>
  </p:cSld>
  <p:clrMapOvr>
    <a:masterClrMapping/>
  </p:clrMapOvr>
  <p:transition spd="med">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pl-PL" smtClean="0"/>
              <a:t>Kliknij, aby edytować styl</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BCDC96A0-2097-46A0-B4DD-9B273BAA9632}" type="datetimeFigureOut">
              <a:rPr lang="pl-PL" smtClean="0"/>
              <a:t>2014-03-31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32730C2-7EE2-41ED-A459-858F997E59DE}" type="slidenum">
              <a:rPr lang="pl-PL" smtClean="0"/>
              <a:t>‹#›</a:t>
            </a:fld>
            <a:endParaRPr lang="pl-PL"/>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pl-PL" smtClean="0"/>
              <a:t>Kliknij ikonę, aby dodać obraz</a:t>
            </a:r>
            <a:endParaRPr lang="en-US"/>
          </a:p>
        </p:txBody>
      </p:sp>
    </p:spTree>
  </p:cSld>
  <p:clrMapOvr>
    <a:masterClrMapping/>
  </p:clrMapOvr>
  <p:transition spd="med">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CDC96A0-2097-46A0-B4DD-9B273BAA9632}" type="datetimeFigureOut">
              <a:rPr lang="pl-PL" smtClean="0"/>
              <a:t>2014-03-31</a:t>
            </a:fld>
            <a:endParaRPr lang="pl-PL"/>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pl-PL"/>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32730C2-7EE2-41ED-A459-858F997E59DE}"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med">
    <p:cut thruBlk="1"/>
  </p:transition>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ytuł 11"/>
          <p:cNvSpPr>
            <a:spLocks noGrp="1"/>
          </p:cNvSpPr>
          <p:nvPr>
            <p:ph type="ctrTitle"/>
          </p:nvPr>
        </p:nvSpPr>
        <p:spPr/>
        <p:txBody>
          <a:bodyPr>
            <a:normAutofit fontScale="90000"/>
          </a:bodyPr>
          <a:lstStyle/>
          <a:p>
            <a:pPr algn="ctr"/>
            <a:r>
              <a:rPr lang="pl-PL" sz="6000" b="1" dirty="0" smtClean="0">
                <a:solidFill>
                  <a:schemeClr val="tx1">
                    <a:lumMod val="95000"/>
                    <a:lumOff val="5000"/>
                  </a:schemeClr>
                </a:solidFill>
                <a:latin typeface="Comic Sans MS" panose="030F0702030302020204" pitchFamily="66" charset="0"/>
              </a:rPr>
              <a:t/>
            </a:r>
            <a:br>
              <a:rPr lang="pl-PL" sz="6000" b="1" dirty="0" smtClean="0">
                <a:solidFill>
                  <a:schemeClr val="tx1">
                    <a:lumMod val="95000"/>
                    <a:lumOff val="5000"/>
                  </a:schemeClr>
                </a:solidFill>
                <a:latin typeface="Comic Sans MS" panose="030F0702030302020204" pitchFamily="66" charset="0"/>
              </a:rPr>
            </a:br>
            <a:r>
              <a:rPr lang="pl-PL" sz="6000" b="1" dirty="0">
                <a:solidFill>
                  <a:schemeClr val="tx1">
                    <a:lumMod val="95000"/>
                    <a:lumOff val="5000"/>
                  </a:schemeClr>
                </a:solidFill>
                <a:latin typeface="Comic Sans MS" panose="030F0702030302020204" pitchFamily="66" charset="0"/>
              </a:rPr>
              <a:t/>
            </a:r>
            <a:br>
              <a:rPr lang="pl-PL" sz="6000" b="1" dirty="0">
                <a:solidFill>
                  <a:schemeClr val="tx1">
                    <a:lumMod val="95000"/>
                    <a:lumOff val="5000"/>
                  </a:schemeClr>
                </a:solidFill>
                <a:latin typeface="Comic Sans MS" panose="030F0702030302020204" pitchFamily="66" charset="0"/>
              </a:rPr>
            </a:br>
            <a:r>
              <a:rPr lang="pl-PL" sz="6000" b="1" dirty="0" smtClean="0">
                <a:solidFill>
                  <a:schemeClr val="tx1">
                    <a:lumMod val="95000"/>
                    <a:lumOff val="5000"/>
                  </a:schemeClr>
                </a:solidFill>
                <a:latin typeface="Comic Sans MS" panose="030F0702030302020204" pitchFamily="66" charset="0"/>
              </a:rPr>
              <a:t/>
            </a:r>
            <a:br>
              <a:rPr lang="pl-PL" sz="6000" b="1" dirty="0" smtClean="0">
                <a:solidFill>
                  <a:schemeClr val="tx1">
                    <a:lumMod val="95000"/>
                    <a:lumOff val="5000"/>
                  </a:schemeClr>
                </a:solidFill>
                <a:latin typeface="Comic Sans MS" panose="030F0702030302020204" pitchFamily="66" charset="0"/>
              </a:rPr>
            </a:br>
            <a:r>
              <a:rPr lang="pl-PL" sz="6000" b="1" dirty="0">
                <a:solidFill>
                  <a:schemeClr val="tx1">
                    <a:lumMod val="95000"/>
                    <a:lumOff val="5000"/>
                  </a:schemeClr>
                </a:solidFill>
                <a:latin typeface="Comic Sans MS" panose="030F0702030302020204" pitchFamily="66" charset="0"/>
              </a:rPr>
              <a:t/>
            </a:r>
            <a:br>
              <a:rPr lang="pl-PL" sz="6000" b="1" dirty="0">
                <a:solidFill>
                  <a:schemeClr val="tx1">
                    <a:lumMod val="95000"/>
                    <a:lumOff val="5000"/>
                  </a:schemeClr>
                </a:solidFill>
                <a:latin typeface="Comic Sans MS" panose="030F0702030302020204" pitchFamily="66" charset="0"/>
              </a:rPr>
            </a:br>
            <a:r>
              <a:rPr lang="pl-PL" sz="6000" b="1" dirty="0" smtClean="0">
                <a:solidFill>
                  <a:schemeClr val="tx1">
                    <a:lumMod val="95000"/>
                    <a:lumOff val="5000"/>
                  </a:schemeClr>
                </a:solidFill>
                <a:latin typeface="Comic Sans MS" panose="030F0702030302020204" pitchFamily="66" charset="0"/>
              </a:rPr>
              <a:t/>
            </a:r>
            <a:br>
              <a:rPr lang="pl-PL" sz="6000" b="1" dirty="0" smtClean="0">
                <a:solidFill>
                  <a:schemeClr val="tx1">
                    <a:lumMod val="95000"/>
                    <a:lumOff val="5000"/>
                  </a:schemeClr>
                </a:solidFill>
                <a:latin typeface="Comic Sans MS" panose="030F0702030302020204" pitchFamily="66" charset="0"/>
              </a:rPr>
            </a:br>
            <a:r>
              <a:rPr lang="pl-PL" sz="6000" b="1" dirty="0" smtClean="0">
                <a:solidFill>
                  <a:schemeClr val="tx1">
                    <a:lumMod val="95000"/>
                    <a:lumOff val="5000"/>
                  </a:schemeClr>
                </a:solidFill>
                <a:latin typeface="Comic Sans MS" panose="030F0702030302020204" pitchFamily="66" charset="0"/>
              </a:rPr>
              <a:t/>
            </a:r>
            <a:br>
              <a:rPr lang="pl-PL" sz="6000" b="1" dirty="0" smtClean="0">
                <a:solidFill>
                  <a:schemeClr val="tx1">
                    <a:lumMod val="95000"/>
                    <a:lumOff val="5000"/>
                  </a:schemeClr>
                </a:solidFill>
                <a:latin typeface="Comic Sans MS" panose="030F0702030302020204" pitchFamily="66" charset="0"/>
              </a:rPr>
            </a:br>
            <a:r>
              <a:rPr lang="pl-PL" sz="6000" b="1" dirty="0" smtClean="0">
                <a:solidFill>
                  <a:schemeClr val="tx1">
                    <a:lumMod val="95000"/>
                    <a:lumOff val="5000"/>
                  </a:schemeClr>
                </a:solidFill>
                <a:latin typeface="Comic Sans MS" panose="030F0702030302020204" pitchFamily="66" charset="0"/>
              </a:rPr>
              <a:t>PRESENTATION OF THE SCHOOL’S 50th ANNIVERSARY CELEBRATION.</a:t>
            </a:r>
            <a:endParaRPr lang="pl-PL" sz="6000" b="1" dirty="0">
              <a:solidFill>
                <a:schemeClr val="tx1">
                  <a:lumMod val="95000"/>
                  <a:lumOff val="5000"/>
                </a:schemeClr>
              </a:solidFill>
              <a:latin typeface="Comic Sans MS" panose="030F0702030302020204" pitchFamily="66" charset="0"/>
            </a:endParaRPr>
          </a:p>
        </p:txBody>
      </p:sp>
      <p:sp>
        <p:nvSpPr>
          <p:cNvPr id="3" name="Podtytuł 2"/>
          <p:cNvSpPr>
            <a:spLocks noGrp="1"/>
          </p:cNvSpPr>
          <p:nvPr>
            <p:ph type="subTitle" idx="1"/>
          </p:nvPr>
        </p:nvSpPr>
        <p:spPr/>
        <p:txBody>
          <a:bodyPr/>
          <a:lstStyle/>
          <a:p>
            <a:r>
              <a:rPr lang="pl-PL" dirty="0" smtClean="0"/>
              <a:t> </a:t>
            </a:r>
            <a:endParaRPr lang="pl-PL" dirty="0"/>
          </a:p>
        </p:txBody>
      </p:sp>
      <p:pic>
        <p:nvPicPr>
          <p:cNvPr id="2" name="One Direction I wis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0492489"/>
      </p:ext>
    </p:extLst>
  </p:cSld>
  <p:clrMapOvr>
    <a:masterClrMapping/>
  </p:clrMapOvr>
  <p:transition spd="med" advClick="0" advTm="5000">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60648"/>
            <a:ext cx="3849189" cy="2550825"/>
          </a:xfrm>
          <a:prstGeom prst="rect">
            <a:avLst/>
          </a:prstGeom>
          <a:ln>
            <a:noFill/>
          </a:ln>
          <a:effectLst>
            <a:softEdge rad="112500"/>
          </a:effectLst>
        </p:spPr>
      </p:pic>
      <p:sp>
        <p:nvSpPr>
          <p:cNvPr id="4" name="Symbol zastępczy tekstu 3"/>
          <p:cNvSpPr>
            <a:spLocks noGrp="1"/>
          </p:cNvSpPr>
          <p:nvPr>
            <p:ph type="body" sz="half" idx="2"/>
          </p:nvPr>
        </p:nvSpPr>
        <p:spPr>
          <a:xfrm>
            <a:off x="0" y="1631949"/>
            <a:ext cx="3670092" cy="4229099"/>
          </a:xfrm>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p:txBody>
      </p:sp>
      <p:pic>
        <p:nvPicPr>
          <p:cNvPr id="2050" name="Picture 2" descr="C:\Users\bo\Desktop\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708920"/>
            <a:ext cx="7836125" cy="3960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Prostokąt 5"/>
          <p:cNvSpPr/>
          <p:nvPr/>
        </p:nvSpPr>
        <p:spPr>
          <a:xfrm>
            <a:off x="5746750" y="676643"/>
            <a:ext cx="2286000" cy="1323439"/>
          </a:xfrm>
          <a:prstGeom prst="rect">
            <a:avLst/>
          </a:prstGeom>
        </p:spPr>
        <p:txBody>
          <a:bodyPr>
            <a:spAutoFit/>
          </a:bodyPr>
          <a:lstStyle/>
          <a:p>
            <a:pPr lvl="0" defTabSz="457200">
              <a:spcBef>
                <a:spcPct val="20000"/>
              </a:spcBef>
              <a:spcAft>
                <a:spcPts val="600"/>
              </a:spcAft>
              <a:buClr>
                <a:prstClr val="black">
                  <a:lumMod val="75000"/>
                  <a:lumOff val="25000"/>
                </a:prstClr>
              </a:buClr>
            </a:pPr>
            <a:r>
              <a:rPr lang="pl-PL" sz="2000" b="1" dirty="0" err="1">
                <a:solidFill>
                  <a:prstClr val="black"/>
                </a:solidFill>
                <a:latin typeface="Comic Sans MS" panose="030F0702030302020204" pitchFamily="66" charset="0"/>
              </a:rPr>
              <a:t>C</a:t>
            </a:r>
            <a:r>
              <a:rPr lang="pl-PL" sz="2000" b="1" dirty="0" err="1" smtClean="0">
                <a:solidFill>
                  <a:prstClr val="black"/>
                </a:solidFill>
                <a:latin typeface="Comic Sans MS" panose="030F0702030302020204" pitchFamily="66" charset="0"/>
              </a:rPr>
              <a:t>hecque</a:t>
            </a:r>
            <a:r>
              <a:rPr lang="pl-PL" sz="2000" b="1" dirty="0" smtClean="0">
                <a:solidFill>
                  <a:prstClr val="black"/>
                </a:solidFill>
                <a:latin typeface="Comic Sans MS" panose="030F0702030302020204" pitchFamily="66" charset="0"/>
              </a:rPr>
              <a:t> </a:t>
            </a:r>
            <a:r>
              <a:rPr lang="pl-PL" sz="2000" b="1" dirty="0">
                <a:solidFill>
                  <a:prstClr val="black"/>
                </a:solidFill>
                <a:latin typeface="Comic Sans MS" panose="030F0702030302020204" pitchFamily="66" charset="0"/>
              </a:rPr>
              <a:t>for a </a:t>
            </a:r>
            <a:r>
              <a:rPr lang="pl-PL" sz="2000" b="1" dirty="0" err="1">
                <a:solidFill>
                  <a:prstClr val="black"/>
                </a:solidFill>
                <a:latin typeface="Comic Sans MS" panose="030F0702030302020204" pitchFamily="66" charset="0"/>
              </a:rPr>
              <a:t>language</a:t>
            </a:r>
            <a:r>
              <a:rPr lang="pl-PL" sz="2000" b="1" dirty="0">
                <a:solidFill>
                  <a:prstClr val="black"/>
                </a:solidFill>
                <a:latin typeface="Comic Sans MS" panose="030F0702030302020204" pitchFamily="66" charset="0"/>
              </a:rPr>
              <a:t> </a:t>
            </a:r>
            <a:r>
              <a:rPr lang="pl-PL" sz="2000" b="1" dirty="0" err="1">
                <a:solidFill>
                  <a:prstClr val="black"/>
                </a:solidFill>
                <a:latin typeface="Comic Sans MS" panose="030F0702030302020204" pitchFamily="66" charset="0"/>
              </a:rPr>
              <a:t>room</a:t>
            </a:r>
            <a:r>
              <a:rPr lang="pl-PL" sz="2000" b="1" dirty="0">
                <a:solidFill>
                  <a:prstClr val="black"/>
                </a:solidFill>
                <a:latin typeface="Comic Sans MS" panose="030F0702030302020204" pitchFamily="66" charset="0"/>
              </a:rPr>
              <a:t> </a:t>
            </a:r>
            <a:r>
              <a:rPr lang="pl-PL" sz="2000" b="1" dirty="0" err="1">
                <a:solidFill>
                  <a:prstClr val="black"/>
                </a:solidFill>
                <a:latin typeface="Comic Sans MS" panose="030F0702030302020204" pitchFamily="66" charset="0"/>
              </a:rPr>
              <a:t>equipment</a:t>
            </a:r>
            <a:r>
              <a:rPr lang="pl-PL" sz="2000" b="1" dirty="0">
                <a:solidFill>
                  <a:prstClr val="black"/>
                </a:solidFill>
                <a:latin typeface="Comic Sans MS" panose="030F0702030302020204" pitchFamily="66" charset="0"/>
              </a:rPr>
              <a:t> from </a:t>
            </a:r>
            <a:r>
              <a:rPr lang="pl-PL" sz="2000" b="1" dirty="0" err="1">
                <a:solidFill>
                  <a:prstClr val="black"/>
                </a:solidFill>
                <a:latin typeface="Comic Sans MS" panose="030F0702030302020204" pitchFamily="66" charset="0"/>
              </a:rPr>
              <a:t>Rotary</a:t>
            </a:r>
            <a:r>
              <a:rPr lang="pl-PL" sz="2000" b="1" dirty="0">
                <a:solidFill>
                  <a:prstClr val="black"/>
                </a:solidFill>
                <a:latin typeface="Comic Sans MS" panose="030F0702030302020204" pitchFamily="66" charset="0"/>
              </a:rPr>
              <a:t> Club.</a:t>
            </a:r>
          </a:p>
        </p:txBody>
      </p:sp>
    </p:spTree>
    <p:extLst>
      <p:ext uri="{BB962C8B-B14F-4D97-AF65-F5344CB8AC3E}">
        <p14:creationId xmlns:p14="http://schemas.microsoft.com/office/powerpoint/2010/main" val="908592564"/>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764704"/>
            <a:ext cx="5858278" cy="3888432"/>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We love German </a:t>
            </a:r>
          </a:p>
          <a:p>
            <a:r>
              <a:rPr lang="pl-PL" sz="2000" b="1" dirty="0" err="1">
                <a:solidFill>
                  <a:schemeClr val="tx1"/>
                </a:solidFill>
                <a:latin typeface="Comic Sans MS" panose="030F0702030302020204" pitchFamily="66" charset="0"/>
              </a:rPr>
              <a:t>l</a:t>
            </a:r>
            <a:r>
              <a:rPr lang="pl-PL" sz="2000" b="1" dirty="0" err="1" smtClean="0">
                <a:solidFill>
                  <a:schemeClr val="tx1"/>
                </a:solidFill>
                <a:latin typeface="Comic Sans MS" panose="030F0702030302020204" pitchFamily="66" charset="0"/>
              </a:rPr>
              <a:t>anguage</a:t>
            </a:r>
            <a:r>
              <a:rPr lang="pl-PL" sz="2000" b="1" dirty="0" smtClean="0">
                <a:solidFill>
                  <a:schemeClr val="tx1"/>
                </a:solidFill>
                <a:latin typeface="Comic Sans MS" panose="030F0702030302020204" pitchFamily="66" charset="0"/>
              </a:rPr>
              <a:t> :o)</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760043946"/>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476672"/>
            <a:ext cx="5858278" cy="3888432"/>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err="1" smtClean="0">
                <a:solidFill>
                  <a:schemeClr val="tx1"/>
                </a:solidFill>
                <a:latin typeface="Comic Sans MS" panose="030F0702030302020204" pitchFamily="66" charset="0"/>
              </a:rPr>
              <a:t>Wanesa</a:t>
            </a:r>
            <a:r>
              <a:rPr lang="pl-PL" sz="2000" b="1" dirty="0" smtClean="0">
                <a:solidFill>
                  <a:schemeClr val="tx1"/>
                </a:solidFill>
                <a:latin typeface="Comic Sans MS" panose="030F0702030302020204" pitchFamily="66" charset="0"/>
              </a:rPr>
              <a:t> Warwas dancing with </a:t>
            </a:r>
            <a:r>
              <a:rPr lang="pl-PL" sz="2000" b="1" dirty="0" err="1" smtClean="0">
                <a:solidFill>
                  <a:schemeClr val="tx1"/>
                </a:solidFill>
                <a:latin typeface="Comic Sans MS" panose="030F0702030302020204" pitchFamily="66" charset="0"/>
              </a:rPr>
              <a:t>her</a:t>
            </a:r>
            <a:r>
              <a:rPr lang="pl-PL" sz="2000" b="1" dirty="0" smtClean="0">
                <a:solidFill>
                  <a:schemeClr val="tx1"/>
                </a:solidFill>
                <a:latin typeface="Comic Sans MS" panose="030F0702030302020204" pitchFamily="66" charset="0"/>
              </a:rPr>
              <a:t> partner.</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635823017"/>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836712"/>
            <a:ext cx="4392488" cy="5184576"/>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Yeah</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Yeah</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4849413"/>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1880" y="836712"/>
            <a:ext cx="4536504" cy="5616624"/>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a:solidFill>
                <a:schemeClr val="tx1"/>
              </a:solidFill>
              <a:latin typeface="Comic Sans MS" panose="030F0702030302020204" pitchFamily="66" charset="0"/>
            </a:endParaRPr>
          </a:p>
          <a:p>
            <a:r>
              <a:rPr lang="pl-PL" sz="2000" b="1" dirty="0" err="1" smtClean="0">
                <a:solidFill>
                  <a:schemeClr val="tx1"/>
                </a:solidFill>
                <a:latin typeface="Comic Sans MS" panose="030F0702030302020204" pitchFamily="66" charset="0"/>
              </a:rPr>
              <a:t>Welcome</a:t>
            </a:r>
            <a:r>
              <a:rPr lang="pl-PL" sz="2000" b="1" dirty="0" smtClean="0">
                <a:solidFill>
                  <a:schemeClr val="tx1"/>
                </a:solidFill>
                <a:latin typeface="Comic Sans MS" panose="030F0702030302020204" pitchFamily="66" charset="0"/>
              </a:rPr>
              <a:t> to the </a:t>
            </a:r>
            <a:r>
              <a:rPr lang="pl-PL" sz="2000" b="1" dirty="0" err="1" smtClean="0">
                <a:solidFill>
                  <a:schemeClr val="tx1"/>
                </a:solidFill>
                <a:latin typeface="Comic Sans MS" panose="030F0702030302020204" pitchFamily="66" charset="0"/>
              </a:rPr>
              <a:t>programme</a:t>
            </a:r>
            <a:r>
              <a:rPr lang="pl-PL" sz="2000" b="1" dirty="0" smtClean="0">
                <a:solidFill>
                  <a:schemeClr val="tx1"/>
                </a:solidFill>
                <a:latin typeface="Comic Sans MS" panose="030F0702030302020204" pitchFamily="66" charset="0"/>
              </a:rPr>
              <a:t>: „The </a:t>
            </a:r>
            <a:r>
              <a:rPr lang="pl-PL" sz="2000" b="1" dirty="0" err="1" smtClean="0">
                <a:solidFill>
                  <a:schemeClr val="tx1"/>
                </a:solidFill>
                <a:latin typeface="Comic Sans MS" panose="030F0702030302020204" pitchFamily="66" charset="0"/>
              </a:rPr>
              <a:t>page</a:t>
            </a:r>
            <a:r>
              <a:rPr lang="pl-PL" sz="2000" b="1" dirty="0" smtClean="0">
                <a:solidFill>
                  <a:schemeClr val="tx1"/>
                </a:solidFill>
                <a:latin typeface="Comic Sans MS" panose="030F0702030302020204" pitchFamily="66" charset="0"/>
              </a:rPr>
              <a:t> of </a:t>
            </a:r>
            <a:r>
              <a:rPr lang="pl-PL" sz="2000" b="1" dirty="0" err="1" smtClean="0">
                <a:solidFill>
                  <a:schemeClr val="tx1"/>
                </a:solidFill>
                <a:latin typeface="Comic Sans MS" panose="030F0702030302020204" pitchFamily="66" charset="0"/>
              </a:rPr>
              <a:t>history</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538897111"/>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5373216"/>
            <a:ext cx="7125113" cy="924475"/>
          </a:xfrm>
        </p:spPr>
        <p:txBody>
          <a:bodyPr/>
          <a:lstStyle/>
          <a:p>
            <a:r>
              <a:rPr lang="pl-PL" sz="2000" b="1" dirty="0" smtClean="0">
                <a:solidFill>
                  <a:schemeClr val="tx1"/>
                </a:solidFill>
                <a:latin typeface="Comic Sans MS" panose="030F0702030302020204" pitchFamily="66" charset="0"/>
              </a:rPr>
              <a:t>Dominika and Dawid  dancing.</a:t>
            </a:r>
            <a:endParaRPr lang="pl-PL" sz="2000" b="1" dirty="0">
              <a:solidFill>
                <a:schemeClr val="tx1"/>
              </a:solidFill>
              <a:latin typeface="Comic Sans MS" panose="030F0702030302020204" pitchFamily="66" charset="0"/>
            </a:endParaRPr>
          </a:p>
        </p:txBody>
      </p:sp>
      <p:sp>
        <p:nvSpPr>
          <p:cNvPr id="3" name="Symbol zastępczy zawartości 2"/>
          <p:cNvSpPr>
            <a:spLocks noGrp="1"/>
          </p:cNvSpPr>
          <p:nvPr>
            <p:ph idx="1"/>
          </p:nvPr>
        </p:nvSpPr>
        <p:spPr/>
        <p:txBody>
          <a:bodyPr/>
          <a:lstStyle/>
          <a:p>
            <a:pPr marL="0" indent="0">
              <a:buNone/>
            </a:pPr>
            <a:r>
              <a:rPr lang="pl-PL" dirty="0" smtClean="0"/>
              <a:t> </a:t>
            </a:r>
            <a:endParaRPr lang="pl-PL" dirty="0"/>
          </a:p>
        </p:txBody>
      </p:sp>
      <p:pic>
        <p:nvPicPr>
          <p:cNvPr id="19458" name="Picture 2" descr="H:\40-lecie\50-lecie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48680"/>
            <a:ext cx="6912768" cy="4586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55451"/>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620688"/>
            <a:ext cx="7143203" cy="4741301"/>
          </a:xfrm>
          <a:prstGeom prst="rect">
            <a:avLst/>
          </a:prstGeom>
          <a:ln>
            <a:noFill/>
          </a:ln>
          <a:effectLst>
            <a:softEdge rad="112500"/>
          </a:effectLst>
        </p:spPr>
      </p:pic>
      <p:sp>
        <p:nvSpPr>
          <p:cNvPr id="4" name="Symbol zastępczy tekstu 3"/>
          <p:cNvSpPr>
            <a:spLocks noGrp="1"/>
          </p:cNvSpPr>
          <p:nvPr>
            <p:ph type="body" sz="half" idx="2"/>
          </p:nvPr>
        </p:nvSpPr>
        <p:spPr>
          <a:xfrm>
            <a:off x="1009442" y="1631949"/>
            <a:ext cx="3130510" cy="4389339"/>
          </a:xfrm>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We </a:t>
            </a:r>
            <a:r>
              <a:rPr lang="pl-PL" sz="2000" b="1" dirty="0" err="1" smtClean="0">
                <a:solidFill>
                  <a:schemeClr val="tx1"/>
                </a:solidFill>
                <a:latin typeface="Comic Sans MS" panose="030F0702030302020204" pitchFamily="66" charset="0"/>
              </a:rPr>
              <a:t>are</a:t>
            </a:r>
            <a:r>
              <a:rPr lang="pl-PL" sz="2000" b="1" dirty="0" smtClean="0">
                <a:solidFill>
                  <a:schemeClr val="tx1"/>
                </a:solidFill>
                <a:latin typeface="Comic Sans MS" panose="030F0702030302020204" pitchFamily="66" charset="0"/>
              </a:rPr>
              <a:t> the </a:t>
            </a:r>
            <a:r>
              <a:rPr lang="pl-PL" sz="2000" b="1" dirty="0" err="1" smtClean="0">
                <a:solidFill>
                  <a:schemeClr val="tx1"/>
                </a:solidFill>
                <a:latin typeface="Comic Sans MS" panose="030F0702030302020204" pitchFamily="66" charset="0"/>
              </a:rPr>
              <a:t>champions</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048869090"/>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Autofit/>
          </a:bodyPr>
          <a:lstStyle/>
          <a:p>
            <a:r>
              <a:rPr lang="en-US" sz="3000" b="1" dirty="0" smtClean="0">
                <a:solidFill>
                  <a:schemeClr val="tx1">
                    <a:lumMod val="95000"/>
                    <a:lumOff val="5000"/>
                  </a:schemeClr>
                </a:solidFill>
                <a:latin typeface="Comic Sans MS" panose="030F0702030302020204" pitchFamily="66" charset="0"/>
              </a:rPr>
              <a:t>4.</a:t>
            </a:r>
            <a:r>
              <a:rPr lang="pl-PL" sz="3000" b="1" dirty="0" smtClean="0">
                <a:solidFill>
                  <a:schemeClr val="tx1">
                    <a:lumMod val="95000"/>
                    <a:lumOff val="5000"/>
                  </a:schemeClr>
                </a:solidFill>
                <a:latin typeface="Comic Sans MS" panose="030F0702030302020204" pitchFamily="66" charset="0"/>
              </a:rPr>
              <a:t>C</a:t>
            </a:r>
            <a:r>
              <a:rPr lang="en-US" sz="3000" b="1" dirty="0" err="1" smtClean="0">
                <a:solidFill>
                  <a:schemeClr val="tx1">
                    <a:lumMod val="95000"/>
                    <a:lumOff val="5000"/>
                  </a:schemeClr>
                </a:solidFill>
                <a:latin typeface="Comic Sans MS" panose="030F0702030302020204" pitchFamily="66" charset="0"/>
              </a:rPr>
              <a:t>elebrations</a:t>
            </a:r>
            <a:r>
              <a:rPr lang="en-US" sz="3000" b="1" dirty="0" smtClean="0">
                <a:solidFill>
                  <a:schemeClr val="tx1">
                    <a:lumMod val="95000"/>
                    <a:lumOff val="5000"/>
                  </a:schemeClr>
                </a:solidFill>
                <a:latin typeface="Comic Sans MS" panose="030F0702030302020204" pitchFamily="66" charset="0"/>
              </a:rPr>
              <a:t> in the classrooms.</a:t>
            </a:r>
            <a:endParaRPr lang="pl-PL" sz="3000" b="1" dirty="0">
              <a:solidFill>
                <a:schemeClr val="tx1">
                  <a:lumMod val="95000"/>
                  <a:lumOff val="5000"/>
                </a:schemeClr>
              </a:solidFill>
              <a:latin typeface="Comic Sans MS" panose="030F0702030302020204" pitchFamily="66" charset="0"/>
            </a:endParaRPr>
          </a:p>
        </p:txBody>
      </p:sp>
      <p:sp>
        <p:nvSpPr>
          <p:cNvPr id="2" name="Symbol zastępczy zawartości 1"/>
          <p:cNvSpPr>
            <a:spLocks noGrp="1"/>
          </p:cNvSpPr>
          <p:nvPr>
            <p:ph idx="1"/>
          </p:nvPr>
        </p:nvSpPr>
        <p:spPr>
          <a:xfrm>
            <a:off x="827584" y="332656"/>
            <a:ext cx="7125112" cy="4051437"/>
          </a:xfrm>
        </p:spPr>
        <p:txBody>
          <a:bodyPr>
            <a:normAutofit/>
          </a:bodyPr>
          <a:lstStyle/>
          <a:p>
            <a:pPr marL="0" indent="0">
              <a:buNone/>
            </a:pPr>
            <a:r>
              <a:rPr lang="en-US" b="1" dirty="0" smtClean="0">
                <a:solidFill>
                  <a:schemeClr val="tx1"/>
                </a:solidFill>
                <a:latin typeface="Comic Sans MS" panose="030F0702030302020204" pitchFamily="66" charset="0"/>
              </a:rPr>
              <a:t>On the </a:t>
            </a:r>
            <a:r>
              <a:rPr lang="en-US" b="1" dirty="0">
                <a:solidFill>
                  <a:schemeClr val="tx1"/>
                </a:solidFill>
                <a:latin typeface="Comic Sans MS" panose="030F0702030302020204" pitchFamily="66" charset="0"/>
              </a:rPr>
              <a:t>day of the anniversary each class had </a:t>
            </a:r>
            <a:r>
              <a:rPr lang="pl-PL" b="1" dirty="0" smtClean="0">
                <a:solidFill>
                  <a:schemeClr val="tx1"/>
                </a:solidFill>
                <a:latin typeface="Comic Sans MS" panose="030F0702030302020204" pitchFamily="66" charset="0"/>
              </a:rPr>
              <a:t>a </a:t>
            </a:r>
            <a:r>
              <a:rPr lang="en-US" b="1" dirty="0" smtClean="0">
                <a:solidFill>
                  <a:schemeClr val="tx1"/>
                </a:solidFill>
                <a:latin typeface="Comic Sans MS" panose="030F0702030302020204" pitchFamily="66" charset="0"/>
              </a:rPr>
              <a:t>day </a:t>
            </a:r>
            <a:r>
              <a:rPr lang="en-US" b="1" dirty="0">
                <a:solidFill>
                  <a:schemeClr val="tx1"/>
                </a:solidFill>
                <a:latin typeface="Comic Sans MS" panose="030F0702030302020204" pitchFamily="66" charset="0"/>
              </a:rPr>
              <a:t>off from lessons and celebrated the feast of our </a:t>
            </a:r>
            <a:r>
              <a:rPr lang="en-US" b="1" dirty="0" smtClean="0">
                <a:solidFill>
                  <a:schemeClr val="tx1"/>
                </a:solidFill>
                <a:latin typeface="Comic Sans MS" panose="030F0702030302020204" pitchFamily="66" charset="0"/>
              </a:rPr>
              <a:t>school</a:t>
            </a:r>
            <a:r>
              <a:rPr lang="pl-PL" b="1" dirty="0" smtClean="0">
                <a:solidFill>
                  <a:schemeClr val="tx1"/>
                </a:solidFill>
                <a:latin typeface="Comic Sans MS" panose="030F0702030302020204" pitchFamily="66" charset="0"/>
              </a:rPr>
              <a:t>.</a:t>
            </a:r>
            <a:endParaRPr lang="en-US" b="1" dirty="0">
              <a:solidFill>
                <a:schemeClr val="tx1"/>
              </a:solidFill>
              <a:latin typeface="Comic Sans MS" panose="030F0702030302020204" pitchFamily="66" charset="0"/>
            </a:endParaRPr>
          </a:p>
          <a:p>
            <a:pPr marL="0" indent="0">
              <a:buNone/>
            </a:pPr>
            <a:endParaRPr lang="pl-PL" dirty="0"/>
          </a:p>
        </p:txBody>
      </p:sp>
      <p:pic>
        <p:nvPicPr>
          <p:cNvPr id="3075" name="Picture 3" descr="C:\Users\bo\Desktop\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760" y="2528218"/>
            <a:ext cx="2438400" cy="1619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C:\Users\bo\Desktop\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490776"/>
            <a:ext cx="2991034" cy="1962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bo\Desktop\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79" y="2528218"/>
            <a:ext cx="5586485" cy="39251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0103"/>
      </p:ext>
    </p:extLst>
  </p:cSld>
  <p:clrMapOvr>
    <a:masterClrMapping/>
  </p:clrMapOvr>
  <mc:AlternateContent xmlns:mc="http://schemas.openxmlformats.org/markup-compatibility/2006" xmlns:p14="http://schemas.microsoft.com/office/powerpoint/2010/main">
    <mc:Choice Requires="p14">
      <p:transition spd="slow" p14:dur="800" advClick="0" advTm="4000">
        <p:circle/>
      </p:transition>
    </mc:Choice>
    <mc:Fallback xmlns="">
      <p:transition spd="slow" advClick="0" advTm="4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6293"/>
            <a:ext cx="4320479" cy="34267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691" y="146293"/>
            <a:ext cx="4440467" cy="33547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www.zsp4.uznam.net.pl/jpg/13_jubileusz1/2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1" y="3602158"/>
            <a:ext cx="4556438"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7" descr="http://www.zsp4.uznam.net.pl/jpg/13_jubileusz1/8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561117"/>
            <a:ext cx="4508680" cy="29926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504446"/>
      </p:ext>
    </p:extLst>
  </p:cSld>
  <p:clrMapOvr>
    <a:masterClrMapping/>
  </p:clrMapOvr>
  <mc:AlternateContent xmlns:mc="http://schemas.openxmlformats.org/markup-compatibility/2006" xmlns:p14="http://schemas.microsoft.com/office/powerpoint/2010/main">
    <mc:Choice Requires="p14">
      <p:transition spd="slow" advClick="0" advTm="4000">
        <p14:flash/>
      </p:transition>
    </mc:Choice>
    <mc:Fallback xmlns="">
      <p:transition spd="slow" advClick="0" advTm="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a:xfrm>
            <a:off x="683568" y="548680"/>
            <a:ext cx="7918648" cy="887412"/>
          </a:xfrm>
        </p:spPr>
        <p:txBody>
          <a:bodyPr>
            <a:normAutofit/>
          </a:bodyPr>
          <a:lstStyle/>
          <a:p>
            <a:r>
              <a:rPr lang="en-US" sz="3000" b="1" dirty="0">
                <a:solidFill>
                  <a:schemeClr val="tx1">
                    <a:lumMod val="95000"/>
                    <a:lumOff val="5000"/>
                  </a:schemeClr>
                </a:solidFill>
                <a:latin typeface="Comic Sans MS" panose="030F0702030302020204" pitchFamily="66" charset="0"/>
              </a:rPr>
              <a:t>5. Events at the school building.</a:t>
            </a:r>
            <a:endParaRPr lang="pl-PL" sz="3000" b="1" dirty="0">
              <a:solidFill>
                <a:schemeClr val="tx1">
                  <a:lumMod val="95000"/>
                  <a:lumOff val="5000"/>
                </a:schemeClr>
              </a:solidFill>
              <a:latin typeface="Comic Sans MS" panose="030F0702030302020204" pitchFamily="66" charset="0"/>
            </a:endParaRPr>
          </a:p>
        </p:txBody>
      </p:sp>
      <p:sp>
        <p:nvSpPr>
          <p:cNvPr id="2" name="Symbol zastępczy zawartości 1"/>
          <p:cNvSpPr>
            <a:spLocks noGrp="1"/>
          </p:cNvSpPr>
          <p:nvPr>
            <p:ph type="subTitle" idx="1"/>
          </p:nvPr>
        </p:nvSpPr>
        <p:spPr>
          <a:xfrm>
            <a:off x="827584" y="1484784"/>
            <a:ext cx="7776864" cy="4968552"/>
          </a:xfrm>
        </p:spPr>
        <p:txBody>
          <a:bodyPr>
            <a:normAutofit/>
          </a:bodyPr>
          <a:lstStyle/>
          <a:p>
            <a:r>
              <a:rPr lang="pl-PL" b="1" dirty="0" err="1" smtClean="0">
                <a:solidFill>
                  <a:schemeClr val="tx1"/>
                </a:solidFill>
                <a:latin typeface="Comic Sans MS" panose="030F0702030302020204" pitchFamily="66" charset="0"/>
              </a:rPr>
              <a:t>There</a:t>
            </a:r>
            <a:r>
              <a:rPr lang="pl-PL" b="1" dirty="0" smtClean="0">
                <a:solidFill>
                  <a:schemeClr val="tx1"/>
                </a:solidFill>
                <a:latin typeface="Comic Sans MS" panose="030F0702030302020204" pitchFamily="66" charset="0"/>
              </a:rPr>
              <a:t> </a:t>
            </a:r>
            <a:r>
              <a:rPr lang="en-US" b="1" dirty="0" smtClean="0">
                <a:solidFill>
                  <a:schemeClr val="tx1"/>
                </a:solidFill>
                <a:latin typeface="Comic Sans MS" panose="030F0702030302020204" pitchFamily="66" charset="0"/>
              </a:rPr>
              <a:t>was </a:t>
            </a:r>
            <a:r>
              <a:rPr lang="en-US" b="1" dirty="0">
                <a:solidFill>
                  <a:schemeClr val="tx1"/>
                </a:solidFill>
                <a:latin typeface="Comic Sans MS" panose="030F0702030302020204" pitchFamily="66" charset="0"/>
              </a:rPr>
              <a:t>an opportunity for everyone to visit the school </a:t>
            </a:r>
            <a:r>
              <a:rPr lang="pl-PL" b="1" dirty="0" err="1" smtClean="0">
                <a:solidFill>
                  <a:schemeClr val="tx1"/>
                </a:solidFill>
                <a:latin typeface="Comic Sans MS" panose="030F0702030302020204" pitchFamily="66" charset="0"/>
              </a:rPr>
              <a:t>building</a:t>
            </a:r>
            <a:r>
              <a:rPr lang="pl-PL" b="1" dirty="0" smtClean="0">
                <a:solidFill>
                  <a:schemeClr val="tx1"/>
                </a:solidFill>
                <a:latin typeface="Comic Sans MS" panose="030F0702030302020204" pitchFamily="66" charset="0"/>
              </a:rPr>
              <a:t> </a:t>
            </a:r>
            <a:r>
              <a:rPr lang="en-US" b="1" dirty="0" smtClean="0">
                <a:solidFill>
                  <a:schemeClr val="tx1"/>
                </a:solidFill>
                <a:latin typeface="Comic Sans MS" panose="030F0702030302020204" pitchFamily="66" charset="0"/>
              </a:rPr>
              <a:t>and </a:t>
            </a:r>
            <a:r>
              <a:rPr lang="en-US" b="1" dirty="0">
                <a:solidFill>
                  <a:schemeClr val="tx1"/>
                </a:solidFill>
                <a:latin typeface="Comic Sans MS" panose="030F0702030302020204" pitchFamily="66" charset="0"/>
              </a:rPr>
              <a:t>see the art works of students, </a:t>
            </a:r>
            <a:r>
              <a:rPr lang="en-US" b="1" dirty="0" smtClean="0">
                <a:solidFill>
                  <a:schemeClr val="tx1"/>
                </a:solidFill>
                <a:latin typeface="Comic Sans MS" panose="030F0702030302020204" pitchFamily="66" charset="0"/>
              </a:rPr>
              <a:t>multimedia</a:t>
            </a:r>
            <a:r>
              <a:rPr lang="pl-PL" b="1" dirty="0" smtClean="0">
                <a:solidFill>
                  <a:schemeClr val="tx1"/>
                </a:solidFill>
                <a:latin typeface="Comic Sans MS" panose="030F0702030302020204" pitchFamily="66" charset="0"/>
              </a:rPr>
              <a:t>l</a:t>
            </a:r>
            <a:r>
              <a:rPr lang="en-US" b="1" dirty="0" smtClean="0">
                <a:solidFill>
                  <a:schemeClr val="tx1"/>
                </a:solidFill>
                <a:latin typeface="Comic Sans MS" panose="030F0702030302020204" pitchFamily="66" charset="0"/>
              </a:rPr>
              <a:t> </a:t>
            </a:r>
            <a:r>
              <a:rPr lang="en-US" b="1" dirty="0">
                <a:solidFill>
                  <a:schemeClr val="tx1"/>
                </a:solidFill>
                <a:latin typeface="Comic Sans MS" panose="030F0702030302020204" pitchFamily="66" charset="0"/>
              </a:rPr>
              <a:t>presentations, chronicles and photos from the history of our school.</a:t>
            </a:r>
          </a:p>
          <a:p>
            <a:endParaRPr lang="pl-PL" dirty="0"/>
          </a:p>
        </p:txBody>
      </p:sp>
      <p:pic>
        <p:nvPicPr>
          <p:cNvPr id="4099" name="Picture 3" descr="C:\Users\bo\Desktop\1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09" y="2636912"/>
            <a:ext cx="7833686" cy="3960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47791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827584" y="116632"/>
            <a:ext cx="8064896" cy="936104"/>
          </a:xfrm>
        </p:spPr>
        <p:txBody>
          <a:bodyPr>
            <a:normAutofit/>
          </a:bodyPr>
          <a:lstStyle/>
          <a:p>
            <a:pPr algn="l"/>
            <a:r>
              <a:rPr lang="en-US" sz="3000" b="1" dirty="0">
                <a:solidFill>
                  <a:schemeClr val="tx1">
                    <a:lumMod val="95000"/>
                    <a:lumOff val="5000"/>
                  </a:schemeClr>
                </a:solidFill>
                <a:latin typeface="Comic Sans MS" panose="030F0702030302020204" pitchFamily="66" charset="0"/>
              </a:rPr>
              <a:t>1. Short story of our school:</a:t>
            </a:r>
            <a:endParaRPr lang="pl-PL" sz="3000" b="1" dirty="0">
              <a:solidFill>
                <a:schemeClr val="tx1">
                  <a:lumMod val="95000"/>
                  <a:lumOff val="5000"/>
                </a:schemeClr>
              </a:solidFill>
              <a:latin typeface="Comic Sans MS" panose="030F0702030302020204" pitchFamily="66" charset="0"/>
            </a:endParaRPr>
          </a:p>
        </p:txBody>
      </p:sp>
      <p:sp>
        <p:nvSpPr>
          <p:cNvPr id="7" name="Podtytuł 6"/>
          <p:cNvSpPr>
            <a:spLocks noGrp="1"/>
          </p:cNvSpPr>
          <p:nvPr>
            <p:ph type="subTitle" idx="1"/>
          </p:nvPr>
        </p:nvSpPr>
        <p:spPr>
          <a:xfrm>
            <a:off x="899592" y="1268760"/>
            <a:ext cx="6616824" cy="5184576"/>
          </a:xfrm>
          <a:effectLst>
            <a:glow rad="228600">
              <a:schemeClr val="accent5">
                <a:satMod val="175000"/>
                <a:alpha val="40000"/>
              </a:schemeClr>
            </a:glow>
          </a:effectLst>
        </p:spPr>
        <p:txBody>
          <a:bodyPr>
            <a:noAutofit/>
          </a:bodyPr>
          <a:lstStyle/>
          <a:p>
            <a:pPr marL="342900" indent="-342900" algn="l">
              <a:buClr>
                <a:schemeClr val="tx1"/>
              </a:buClr>
              <a:buFont typeface="Wingdings" pitchFamily="2" charset="2"/>
              <a:buChar char="v"/>
            </a:pPr>
            <a:r>
              <a:rPr lang="en-US" b="1" dirty="0">
                <a:solidFill>
                  <a:schemeClr val="tx1"/>
                </a:solidFill>
                <a:latin typeface="Comic Sans MS" panose="030F0702030302020204" pitchFamily="66" charset="0"/>
              </a:rPr>
              <a:t>1961 – </a:t>
            </a:r>
            <a:r>
              <a:rPr lang="en-US" dirty="0">
                <a:solidFill>
                  <a:schemeClr val="tx1"/>
                </a:solidFill>
                <a:latin typeface="Comic Sans MS" panose="030F0702030302020204" pitchFamily="66" charset="0"/>
              </a:rPr>
              <a:t>A cornerstone laid in </a:t>
            </a:r>
            <a:r>
              <a:rPr lang="en-US" dirty="0" smtClean="0">
                <a:solidFill>
                  <a:schemeClr val="tx1"/>
                </a:solidFill>
                <a:latin typeface="Comic Sans MS" panose="030F0702030302020204" pitchFamily="66" charset="0"/>
              </a:rPr>
              <a:t>Szkoln</a:t>
            </a:r>
            <a:r>
              <a:rPr lang="pl-PL" dirty="0" smtClean="0">
                <a:solidFill>
                  <a:schemeClr val="tx1"/>
                </a:solidFill>
                <a:latin typeface="Comic Sans MS" panose="030F0702030302020204" pitchFamily="66" charset="0"/>
              </a:rPr>
              <a:t>a</a:t>
            </a:r>
            <a:r>
              <a:rPr lang="en-US" dirty="0" smtClean="0">
                <a:solidFill>
                  <a:schemeClr val="tx1"/>
                </a:solidFill>
                <a:latin typeface="Comic Sans MS" panose="030F0702030302020204" pitchFamily="66" charset="0"/>
              </a:rPr>
              <a:t> </a:t>
            </a:r>
            <a:r>
              <a:rPr lang="en-US" dirty="0">
                <a:solidFill>
                  <a:schemeClr val="tx1"/>
                </a:solidFill>
                <a:latin typeface="Comic Sans MS" panose="030F0702030302020204" pitchFamily="66" charset="0"/>
              </a:rPr>
              <a:t>Street for the construction of the new primary school.</a:t>
            </a:r>
          </a:p>
          <a:p>
            <a:pPr marL="342900" indent="-342900" algn="l">
              <a:buClr>
                <a:schemeClr val="tx1"/>
              </a:buClr>
              <a:buFont typeface="Wingdings" pitchFamily="2" charset="2"/>
              <a:buChar char="v"/>
            </a:pPr>
            <a:r>
              <a:rPr lang="en-US" b="1" dirty="0">
                <a:solidFill>
                  <a:schemeClr val="tx1"/>
                </a:solidFill>
                <a:latin typeface="Comic Sans MS" panose="030F0702030302020204" pitchFamily="66" charset="0"/>
              </a:rPr>
              <a:t>1963 - </a:t>
            </a:r>
            <a:r>
              <a:rPr lang="en-US" dirty="0">
                <a:solidFill>
                  <a:schemeClr val="tx1"/>
                </a:solidFill>
                <a:latin typeface="Comic Sans MS" panose="030F0702030302020204" pitchFamily="66" charset="0"/>
              </a:rPr>
              <a:t>1026 pupils start learning in a newly opened school which is </a:t>
            </a:r>
            <a:r>
              <a:rPr lang="en-US" dirty="0" smtClean="0">
                <a:solidFill>
                  <a:schemeClr val="tx1"/>
                </a:solidFill>
                <a:latin typeface="Comic Sans MS" panose="030F0702030302020204" pitchFamily="66" charset="0"/>
              </a:rPr>
              <a:t>given </a:t>
            </a:r>
            <a:r>
              <a:rPr lang="en-US" dirty="0">
                <a:solidFill>
                  <a:schemeClr val="tx1"/>
                </a:solidFill>
                <a:latin typeface="Comic Sans MS" panose="030F0702030302020204" pitchFamily="66" charset="0"/>
              </a:rPr>
              <a:t>the name of a famous Polish Large Shipping Captain </a:t>
            </a:r>
            <a:r>
              <a:rPr lang="en-US" dirty="0" smtClean="0">
                <a:solidFill>
                  <a:schemeClr val="tx1"/>
                </a:solidFill>
                <a:latin typeface="Comic Sans MS" panose="030F0702030302020204" pitchFamily="66" charset="0"/>
              </a:rPr>
              <a:t> </a:t>
            </a:r>
            <a:r>
              <a:rPr lang="en-US" dirty="0">
                <a:solidFill>
                  <a:schemeClr val="tx1"/>
                </a:solidFill>
                <a:latin typeface="Comic Sans MS" panose="030F0702030302020204" pitchFamily="66" charset="0"/>
              </a:rPr>
              <a:t>– Mamert Stankiewicz.</a:t>
            </a:r>
          </a:p>
          <a:p>
            <a:pPr marL="342900" indent="-342900" algn="l">
              <a:buClr>
                <a:schemeClr val="tx1"/>
              </a:buClr>
              <a:buFont typeface="Wingdings" pitchFamily="2" charset="2"/>
              <a:buChar char="v"/>
            </a:pPr>
            <a:r>
              <a:rPr lang="en-US" b="1" dirty="0">
                <a:solidFill>
                  <a:schemeClr val="tx1"/>
                </a:solidFill>
                <a:latin typeface="Comic Sans MS" panose="030F0702030302020204" pitchFamily="66" charset="0"/>
              </a:rPr>
              <a:t>1982 – </a:t>
            </a:r>
            <a:r>
              <a:rPr lang="en-US" dirty="0">
                <a:solidFill>
                  <a:schemeClr val="tx1"/>
                </a:solidFill>
                <a:latin typeface="Comic Sans MS" panose="030F0702030302020204" pitchFamily="66" charset="0"/>
              </a:rPr>
              <a:t>A new pavilion is added to the main building</a:t>
            </a:r>
          </a:p>
          <a:p>
            <a:pPr marL="342900" indent="-342900" algn="l">
              <a:buClr>
                <a:schemeClr val="tx1"/>
              </a:buClr>
              <a:buFont typeface="Wingdings" pitchFamily="2" charset="2"/>
              <a:buChar char="v"/>
            </a:pPr>
            <a:r>
              <a:rPr lang="en-US" b="1" dirty="0">
                <a:solidFill>
                  <a:schemeClr val="tx1"/>
                </a:solidFill>
                <a:latin typeface="Comic Sans MS" panose="030F0702030302020204" pitchFamily="66" charset="0"/>
              </a:rPr>
              <a:t>1983 – </a:t>
            </a:r>
            <a:r>
              <a:rPr lang="en-US" dirty="0">
                <a:solidFill>
                  <a:schemeClr val="tx1"/>
                </a:solidFill>
                <a:latin typeface="Comic Sans MS" panose="030F0702030302020204" pitchFamily="66" charset="0"/>
              </a:rPr>
              <a:t>The school is given a banner by the representative of the Department of Education. </a:t>
            </a:r>
            <a:endParaRPr lang="pl-PL" dirty="0" smtClean="0">
              <a:solidFill>
                <a:schemeClr val="tx1"/>
              </a:solidFill>
              <a:latin typeface="Comic Sans MS" panose="030F0702030302020204" pitchFamily="66" charset="0"/>
            </a:endParaRPr>
          </a:p>
          <a:p>
            <a:pPr marL="342900" indent="-342900" algn="l">
              <a:buClr>
                <a:schemeClr val="tx1"/>
              </a:buClr>
              <a:buFont typeface="Wingdings" pitchFamily="2" charset="2"/>
              <a:buChar char="v"/>
            </a:pPr>
            <a:r>
              <a:rPr lang="en-US" b="1" dirty="0">
                <a:solidFill>
                  <a:schemeClr val="tx1"/>
                </a:solidFill>
                <a:latin typeface="Comic Sans MS" panose="030F0702030302020204" pitchFamily="66" charset="0"/>
              </a:rPr>
              <a:t>2013 – The 50th anniversary of our </a:t>
            </a:r>
            <a:r>
              <a:rPr lang="en-US" b="1" dirty="0" smtClean="0">
                <a:solidFill>
                  <a:schemeClr val="tx1"/>
                </a:solidFill>
                <a:latin typeface="Comic Sans MS" panose="030F0702030302020204" pitchFamily="66" charset="0"/>
              </a:rPr>
              <a:t>school</a:t>
            </a:r>
            <a:r>
              <a:rPr lang="pl-PL" b="1" dirty="0" smtClean="0">
                <a:solidFill>
                  <a:schemeClr val="tx1"/>
                </a:solidFill>
                <a:latin typeface="Comic Sans MS" panose="030F0702030302020204" pitchFamily="66" charset="0"/>
              </a:rPr>
              <a:t> </a:t>
            </a:r>
            <a:r>
              <a:rPr lang="en-US" b="1" dirty="0" smtClean="0">
                <a:solidFill>
                  <a:schemeClr val="tx1"/>
                </a:solidFill>
                <a:latin typeface="Comic Sans MS" panose="030F0702030302020204" pitchFamily="66" charset="0"/>
              </a:rPr>
              <a:t>!!!</a:t>
            </a:r>
            <a:endParaRPr lang="en-US" b="1" dirty="0">
              <a:solidFill>
                <a:schemeClr val="tx1"/>
              </a:solidFill>
              <a:latin typeface="Comic Sans MS" panose="030F0702030302020204" pitchFamily="66" charset="0"/>
            </a:endParaRPr>
          </a:p>
          <a:p>
            <a:pPr algn="l">
              <a:buClr>
                <a:schemeClr val="tx1"/>
              </a:buClr>
            </a:pPr>
            <a:r>
              <a:rPr lang="en-US" dirty="0">
                <a:solidFill>
                  <a:schemeClr val="tx1"/>
                </a:solidFill>
                <a:latin typeface="Comic Sans MS" panose="030F0702030302020204" pitchFamily="66" charset="0"/>
              </a:rPr>
              <a:t/>
            </a:r>
            <a:br>
              <a:rPr lang="en-US" dirty="0">
                <a:solidFill>
                  <a:schemeClr val="tx1"/>
                </a:solidFill>
                <a:latin typeface="Comic Sans MS" panose="030F0702030302020204" pitchFamily="66" charset="0"/>
              </a:rPr>
            </a:br>
            <a:endParaRPr lang="pl-PL" dirty="0">
              <a:solidFill>
                <a:schemeClr val="tx1"/>
              </a:solidFill>
            </a:endParaRPr>
          </a:p>
        </p:txBody>
      </p:sp>
    </p:spTree>
    <p:extLst>
      <p:ext uri="{BB962C8B-B14F-4D97-AF65-F5344CB8AC3E}">
        <p14:creationId xmlns:p14="http://schemas.microsoft.com/office/powerpoint/2010/main" val="305997597"/>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5661248"/>
            <a:ext cx="7125113" cy="924475"/>
          </a:xfrm>
        </p:spPr>
        <p:txBody>
          <a:bodyPr/>
          <a:lstStyle/>
          <a:p>
            <a:r>
              <a:rPr lang="pl-PL" sz="2000" b="1" dirty="0" err="1" smtClean="0">
                <a:solidFill>
                  <a:schemeClr val="tx1"/>
                </a:solidFill>
                <a:latin typeface="Comic Sans MS" panose="030F0702030302020204" pitchFamily="66" charset="0"/>
              </a:rPr>
              <a:t>Banquet</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yummy</a:t>
            </a:r>
            <a:r>
              <a:rPr lang="pl-PL" sz="2000" b="1" dirty="0" smtClean="0">
                <a:solidFill>
                  <a:schemeClr val="tx1"/>
                </a:solidFill>
                <a:latin typeface="Comic Sans MS" panose="030F0702030302020204" pitchFamily="66" charset="0"/>
              </a:rPr>
              <a:t>… :o)</a:t>
            </a:r>
            <a:endParaRPr lang="pl-PL" sz="2000" b="1" dirty="0">
              <a:solidFill>
                <a:schemeClr val="tx1"/>
              </a:solidFill>
              <a:latin typeface="Comic Sans MS" panose="030F0702030302020204" pitchFamily="66" charset="0"/>
            </a:endParaRPr>
          </a:p>
        </p:txBody>
      </p:sp>
      <p:sp>
        <p:nvSpPr>
          <p:cNvPr id="3" name="Symbol zastępczy zawartości 2"/>
          <p:cNvSpPr>
            <a:spLocks noGrp="1"/>
          </p:cNvSpPr>
          <p:nvPr>
            <p:ph idx="1"/>
          </p:nvPr>
        </p:nvSpPr>
        <p:spPr/>
        <p:txBody>
          <a:bodyPr/>
          <a:lstStyle/>
          <a:p>
            <a:pPr marL="0" indent="0">
              <a:buNone/>
            </a:pPr>
            <a:r>
              <a:rPr lang="pl-PL"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3942"/>
            <a:ext cx="4162727" cy="27630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955" y="263658"/>
            <a:ext cx="4251096" cy="28216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284984"/>
            <a:ext cx="4890120" cy="3245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971790"/>
      </p:ext>
    </p:extLst>
  </p:cSld>
  <p:clrMapOvr>
    <a:masterClrMapping/>
  </p:clrMapOvr>
  <mc:AlternateContent xmlns:mc="http://schemas.openxmlformats.org/markup-compatibility/2006" xmlns:p14="http://schemas.microsoft.com/office/powerpoint/2010/main">
    <mc:Choice Requires="p14">
      <p:transition spd="slow" p14:dur="1100" advClick="0" advTm="4000">
        <p14:switch dir="r"/>
      </p:transition>
    </mc:Choice>
    <mc:Fallback xmlns="">
      <p:transition spd="slow" advClick="0" advTm="4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sz="half" idx="1"/>
          </p:nvPr>
        </p:nvSpPr>
        <p:spPr>
          <a:xfrm>
            <a:off x="1009442" y="1809749"/>
            <a:ext cx="5722798" cy="4571579"/>
          </a:xfrm>
        </p:spPr>
        <p:txBody>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pPr marL="0" indent="0">
              <a:buNone/>
            </a:pPr>
            <a:r>
              <a:rPr lang="pl-PL" sz="2000" b="1" dirty="0" err="1" smtClean="0">
                <a:solidFill>
                  <a:schemeClr val="tx1"/>
                </a:solidFill>
                <a:latin typeface="Comic Sans MS" panose="030F0702030302020204" pitchFamily="66" charset="0"/>
              </a:rPr>
              <a:t>Two</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boys</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two</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bouquets</a:t>
            </a:r>
            <a:r>
              <a:rPr lang="pl-PL" sz="2000" b="1" dirty="0" smtClean="0">
                <a:solidFill>
                  <a:schemeClr val="tx1"/>
                </a:solidFill>
                <a:latin typeface="Comic Sans MS" panose="030F0702030302020204" pitchFamily="66" charset="0"/>
              </a:rPr>
              <a:t> and one </a:t>
            </a:r>
            <a:r>
              <a:rPr lang="pl-PL" sz="2000" b="1" dirty="0" err="1" smtClean="0">
                <a:solidFill>
                  <a:schemeClr val="tx1"/>
                </a:solidFill>
                <a:latin typeface="Comic Sans MS" panose="030F0702030302020204" pitchFamily="66" charset="0"/>
              </a:rPr>
              <a:t>woman</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a:p>
            <a:endParaRPr lang="pl-PL" dirty="0"/>
          </a:p>
        </p:txBody>
      </p:sp>
      <p:sp>
        <p:nvSpPr>
          <p:cNvPr id="4" name="Symbol zastępczy zawartości 3"/>
          <p:cNvSpPr>
            <a:spLocks noGrp="1"/>
          </p:cNvSpPr>
          <p:nvPr>
            <p:ph sz="half" idx="2"/>
          </p:nvPr>
        </p:nvSpPr>
        <p:spPr/>
        <p:txBody>
          <a:bodyPr/>
          <a:lstStyle/>
          <a:p>
            <a:r>
              <a:rPr lang="pl-PL" dirty="0" smtClean="0"/>
              <a:t> </a:t>
            </a:r>
            <a:endParaRPr lang="pl-PL" dirty="0"/>
          </a:p>
        </p:txBody>
      </p:sp>
      <p:pic>
        <p:nvPicPr>
          <p:cNvPr id="5122" name="Picture 2" descr="C:\Users\bo\Desktop\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064896" cy="4536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03373"/>
      </p:ext>
    </p:extLst>
  </p:cSld>
  <p:clrMapOvr>
    <a:masterClrMapping/>
  </p:clrMapOvr>
  <mc:AlternateContent xmlns:mc="http://schemas.openxmlformats.org/markup-compatibility/2006" xmlns:p14="http://schemas.microsoft.com/office/powerpoint/2010/main">
    <mc:Choice Requires="p14">
      <p:transition spd="med" advClick="0" advTm="4000">
        <p14:switch dir="r"/>
      </p:transition>
    </mc:Choice>
    <mc:Fallback xmlns="">
      <p:transition spd="med" advClick="0" advTm="4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5751390"/>
            <a:ext cx="7125113" cy="924475"/>
          </a:xfrm>
        </p:spPr>
        <p:txBody>
          <a:bodyPr/>
          <a:lstStyle/>
          <a:p>
            <a:r>
              <a:rPr lang="pl-PL" sz="2000" b="1" dirty="0" err="1" smtClean="0">
                <a:solidFill>
                  <a:schemeClr val="tx1"/>
                </a:solidFill>
                <a:latin typeface="Comic Sans MS" panose="030F0702030302020204" pitchFamily="66" charset="0"/>
              </a:rPr>
              <a:t>School`s</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chronicles</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are</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so</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interesting</a:t>
            </a:r>
            <a:r>
              <a:rPr lang="pl-PL" sz="2000" b="1" dirty="0" smtClean="0">
                <a:solidFill>
                  <a:schemeClr val="tx1"/>
                </a:solidFill>
                <a:latin typeface="Comic Sans MS" panose="030F0702030302020204" pitchFamily="66" charset="0"/>
              </a:rPr>
              <a:t>…</a:t>
            </a:r>
            <a:endParaRPr lang="pl-PL" sz="2000" b="1" dirty="0">
              <a:latin typeface="Comic Sans MS" panose="030F0702030302020204" pitchFamily="66" charset="0"/>
            </a:endParaRPr>
          </a:p>
        </p:txBody>
      </p:sp>
      <p:pic>
        <p:nvPicPr>
          <p:cNvPr id="9218" name="Picture 2" descr="C:\Users\bo\Desktop\2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7202414" cy="4780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45999"/>
      </p:ext>
    </p:extLst>
  </p:cSld>
  <p:clrMapOvr>
    <a:masterClrMapping/>
  </p:clrMapOvr>
  <mc:AlternateContent xmlns:mc="http://schemas.openxmlformats.org/markup-compatibility/2006" xmlns:p14="http://schemas.microsoft.com/office/powerpoint/2010/main">
    <mc:Choice Requires="p14">
      <p:transition spd="med" advClick="0" advTm="4000">
        <p14:switch dir="r"/>
      </p:transition>
    </mc:Choice>
    <mc:Fallback xmlns="">
      <p:transition spd="med" advClick="0" advTm="4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5157192"/>
            <a:ext cx="7125113" cy="924475"/>
          </a:xfrm>
        </p:spPr>
        <p:txBody>
          <a:bodyPr/>
          <a:lstStyle/>
          <a:p>
            <a:r>
              <a:rPr lang="pl-PL" sz="2000" b="1" dirty="0" smtClean="0">
                <a:solidFill>
                  <a:schemeClr val="tx1"/>
                </a:solidFill>
                <a:latin typeface="Comic Sans MS" panose="030F0702030302020204" pitchFamily="66" charset="0"/>
              </a:rPr>
              <a:t>A </a:t>
            </a:r>
            <a:r>
              <a:rPr lang="pl-PL" sz="2000" b="1" dirty="0" err="1">
                <a:solidFill>
                  <a:schemeClr val="tx1"/>
                </a:solidFill>
                <a:latin typeface="Comic Sans MS" panose="030F0702030302020204" pitchFamily="66" charset="0"/>
              </a:rPr>
              <a:t>s</a:t>
            </a:r>
            <a:r>
              <a:rPr lang="pl-PL" sz="2000" b="1" dirty="0" err="1" smtClean="0">
                <a:solidFill>
                  <a:schemeClr val="tx1"/>
                </a:solidFill>
                <a:latin typeface="Comic Sans MS" panose="030F0702030302020204" pitchFamily="66" charset="0"/>
              </a:rPr>
              <a:t>mile</a:t>
            </a:r>
            <a:r>
              <a:rPr lang="pl-PL" sz="2000" b="1" dirty="0" smtClean="0">
                <a:solidFill>
                  <a:schemeClr val="tx1"/>
                </a:solidFill>
                <a:latin typeface="Comic Sans MS" panose="030F0702030302020204" pitchFamily="66" charset="0"/>
              </a:rPr>
              <a:t> for the </a:t>
            </a:r>
            <a:r>
              <a:rPr lang="pl-PL" sz="2000" b="1" dirty="0" err="1" smtClean="0">
                <a:solidFill>
                  <a:schemeClr val="tx1"/>
                </a:solidFill>
                <a:latin typeface="Comic Sans MS" panose="030F0702030302020204" pitchFamily="66" charset="0"/>
              </a:rPr>
              <a:t>camera</a:t>
            </a:r>
            <a:r>
              <a:rPr lang="pl-PL" sz="2000" b="1" dirty="0" smtClean="0">
                <a:solidFill>
                  <a:schemeClr val="tx1"/>
                </a:solidFill>
                <a:latin typeface="Comic Sans MS" panose="030F0702030302020204" pitchFamily="66" charset="0"/>
              </a:rPr>
              <a:t>… ;O)</a:t>
            </a:r>
            <a:endParaRPr lang="pl-PL" sz="2000" b="1" dirty="0">
              <a:solidFill>
                <a:schemeClr val="tx1"/>
              </a:solidFill>
              <a:latin typeface="Comic Sans MS" panose="030F0702030302020204" pitchFamily="66" charset="0"/>
            </a:endParaRPr>
          </a:p>
        </p:txBody>
      </p:sp>
      <p:pic>
        <p:nvPicPr>
          <p:cNvPr id="10242" name="Picture 2" descr="C:\Users\bo\Desktop\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76672"/>
            <a:ext cx="7411888" cy="4489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372207"/>
      </p:ext>
    </p:extLst>
  </p:cSld>
  <p:clrMapOvr>
    <a:masterClrMapping/>
  </p:clrMapOvr>
  <mc:AlternateContent xmlns:mc="http://schemas.openxmlformats.org/markup-compatibility/2006" xmlns:p14="http://schemas.microsoft.com/office/powerpoint/2010/main">
    <mc:Choice Requires="p14">
      <p:transition spd="med" advClick="0" advTm="4000">
        <p14:switch dir="r"/>
      </p:transition>
    </mc:Choice>
    <mc:Fallback xmlns="">
      <p:transition spd="med" advClick="0" advTm="4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5589240"/>
            <a:ext cx="7125113" cy="924475"/>
          </a:xfrm>
        </p:spPr>
        <p:txBody>
          <a:bodyPr/>
          <a:lstStyle/>
          <a:p>
            <a:r>
              <a:rPr lang="pl-PL" sz="2000" b="1" dirty="0" err="1" smtClean="0">
                <a:solidFill>
                  <a:schemeClr val="tx1"/>
                </a:solidFill>
                <a:latin typeface="Comic Sans MS" panose="030F0702030302020204" pitchFamily="66" charset="0"/>
              </a:rPr>
              <a:t>They’re</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so</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beautiful</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4664"/>
            <a:ext cx="6630652" cy="44010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813757"/>
      </p:ext>
    </p:extLst>
  </p:cSld>
  <p:clrMapOvr>
    <a:masterClrMapping/>
  </p:clrMapOvr>
  <mc:AlternateContent xmlns:mc="http://schemas.openxmlformats.org/markup-compatibility/2006" xmlns:p14="http://schemas.microsoft.com/office/powerpoint/2010/main">
    <mc:Choice Requires="p14">
      <p:transition spd="med" advClick="0" advTm="4000">
        <p14:switch dir="r"/>
      </p:transition>
    </mc:Choice>
    <mc:Fallback xmlns="">
      <p:transition spd="med" advClick="0" advTm="4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b="1" dirty="0" err="1" smtClean="0">
                <a:solidFill>
                  <a:schemeClr val="tx1"/>
                </a:solidFill>
                <a:latin typeface="Comic Sans MS" panose="030F0702030302020204" pitchFamily="66" charset="0"/>
              </a:rPr>
              <a:t>An</a:t>
            </a:r>
            <a:r>
              <a:rPr lang="pl-PL" sz="2000" b="1" dirty="0" smtClean="0">
                <a:solidFill>
                  <a:schemeClr val="tx1"/>
                </a:solidFill>
                <a:latin typeface="Comic Sans MS" panose="030F0702030302020204" pitchFamily="66" charset="0"/>
              </a:rPr>
              <a:t> interview</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04864"/>
            <a:ext cx="5979732" cy="39690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99252"/>
      </p:ext>
    </p:extLst>
  </p:cSld>
  <p:clrMapOvr>
    <a:masterClrMapping/>
  </p:clrMapOvr>
  <mc:AlternateContent xmlns:mc="http://schemas.openxmlformats.org/markup-compatibility/2006" xmlns:p14="http://schemas.microsoft.com/office/powerpoint/2010/main">
    <mc:Choice Requires="p14">
      <p:transition spd="med" advClick="0" advTm="4000">
        <p14:switch dir="r"/>
      </p:transition>
    </mc:Choice>
    <mc:Fallback xmlns="">
      <p:transition spd="med" advClick="0" advTm="4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a:xfrm>
            <a:off x="539552" y="27321"/>
            <a:ext cx="7920880" cy="1060028"/>
          </a:xfrm>
        </p:spPr>
        <p:txBody>
          <a:bodyPr>
            <a:normAutofit/>
          </a:bodyPr>
          <a:lstStyle/>
          <a:p>
            <a:r>
              <a:rPr lang="pl-PL" sz="3000" b="1" dirty="0" smtClean="0">
                <a:solidFill>
                  <a:schemeClr val="tx1">
                    <a:lumMod val="95000"/>
                    <a:lumOff val="5000"/>
                  </a:schemeClr>
                </a:solidFill>
                <a:latin typeface="Comic Sans MS" panose="030F0702030302020204" pitchFamily="66" charset="0"/>
              </a:rPr>
              <a:t>6.„Talenciak</a:t>
            </a:r>
            <a:r>
              <a:rPr lang="pl-PL" sz="3000" b="1" dirty="0">
                <a:solidFill>
                  <a:schemeClr val="tx1">
                    <a:lumMod val="95000"/>
                    <a:lumOff val="5000"/>
                  </a:schemeClr>
                </a:solidFill>
                <a:latin typeface="Comic Sans MS" panose="030F0702030302020204" pitchFamily="66" charset="0"/>
              </a:rPr>
              <a:t>” contest.</a:t>
            </a:r>
          </a:p>
        </p:txBody>
      </p:sp>
      <p:sp>
        <p:nvSpPr>
          <p:cNvPr id="4" name="Podtytuł 3"/>
          <p:cNvSpPr>
            <a:spLocks noGrp="1"/>
          </p:cNvSpPr>
          <p:nvPr>
            <p:ph type="subTitle" idx="1"/>
          </p:nvPr>
        </p:nvSpPr>
        <p:spPr>
          <a:xfrm>
            <a:off x="1475656" y="1700808"/>
            <a:ext cx="6400800" cy="2952328"/>
          </a:xfrm>
        </p:spPr>
        <p:txBody>
          <a:bodyPr>
            <a:normAutofit/>
          </a:bodyPr>
          <a:lstStyle/>
          <a:p>
            <a:r>
              <a:rPr lang="pl-PL" dirty="0" smtClean="0"/>
              <a:t> </a:t>
            </a:r>
            <a:endParaRPr lang="pl-PL" dirty="0"/>
          </a:p>
        </p:txBody>
      </p:sp>
      <p:pic>
        <p:nvPicPr>
          <p:cNvPr id="6146" name="Picture 2" descr="C:\Users\bo\Desktop\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59"/>
            <a:ext cx="3647226" cy="2420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98" y="3569501"/>
            <a:ext cx="4122491" cy="2736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26639"/>
            <a:ext cx="3024336" cy="35629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933056"/>
            <a:ext cx="3944398" cy="26180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844456"/>
      </p:ext>
    </p:extLst>
  </p:cSld>
  <p:clrMapOvr>
    <a:masterClrMapping/>
  </p:clrMapOvr>
  <p:transition spd="slow" advClick="0" advTm="500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7" y="476672"/>
            <a:ext cx="4773412" cy="3168352"/>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Adrian Okoński (Id) </a:t>
            </a:r>
            <a:r>
              <a:rPr lang="pl-PL" sz="2000" b="1" dirty="0" smtClean="0">
                <a:solidFill>
                  <a:schemeClr val="tx1"/>
                </a:solidFill>
                <a:latin typeface="Comic Sans MS" panose="030F0702030302020204" pitchFamily="66" charset="0"/>
              </a:rPr>
              <a:t>dancing </a:t>
            </a:r>
            <a:r>
              <a:rPr lang="pl-PL" sz="2000" b="1" dirty="0" smtClean="0">
                <a:solidFill>
                  <a:schemeClr val="tx1"/>
                </a:solidFill>
                <a:latin typeface="Comic Sans MS" panose="030F0702030302020204" pitchFamily="66" charset="0"/>
              </a:rPr>
              <a:t>hip – hop.</a:t>
            </a:r>
            <a:endParaRPr lang="pl-PL" sz="2000" b="1" dirty="0">
              <a:solidFill>
                <a:schemeClr val="tx1"/>
              </a:solidFill>
              <a:latin typeface="Comic Sans MS" panose="030F0702030302020204" pitchFamily="66"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861048"/>
            <a:ext cx="3960440" cy="26287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19055"/>
      </p:ext>
    </p:extLst>
  </p:cSld>
  <p:clrMapOvr>
    <a:masterClrMapping/>
  </p:clrMapOvr>
  <mc:AlternateContent xmlns:mc="http://schemas.openxmlformats.org/markup-compatibility/2006" xmlns:p14="http://schemas.microsoft.com/office/powerpoint/2010/main">
    <mc:Choice Requires="p14">
      <p:transition spd="slow" p14:dur="125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404664"/>
            <a:ext cx="6190600" cy="4109011"/>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Paulina </a:t>
            </a:r>
            <a:r>
              <a:rPr lang="pl-PL" sz="2000" b="1" dirty="0" err="1" smtClean="0">
                <a:solidFill>
                  <a:schemeClr val="tx1"/>
                </a:solidFill>
                <a:latin typeface="Comic Sans MS" panose="030F0702030302020204" pitchFamily="66" charset="0"/>
              </a:rPr>
              <a:t>Pisarkiewicz</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IIc</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singing</a:t>
            </a:r>
            <a:r>
              <a:rPr lang="pl-PL" sz="2000" b="1" dirty="0" smtClean="0">
                <a:solidFill>
                  <a:schemeClr val="tx1"/>
                </a:solidFill>
                <a:latin typeface="Comic Sans MS" panose="030F0702030302020204" pitchFamily="66" charset="0"/>
              </a:rPr>
              <a:t> „Budzik”.</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116627236"/>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9953" y="182473"/>
            <a:ext cx="3960440" cy="5966765"/>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Wiktoria </a:t>
            </a:r>
            <a:r>
              <a:rPr lang="pl-PL" sz="2000" b="1" dirty="0" err="1" smtClean="0">
                <a:solidFill>
                  <a:schemeClr val="tx1"/>
                </a:solidFill>
                <a:latin typeface="Comic Sans MS" panose="030F0702030302020204" pitchFamily="66" charset="0"/>
              </a:rPr>
              <a:t>Sczepańska</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IVc</a:t>
            </a:r>
            <a:r>
              <a:rPr lang="pl-PL" sz="2000" b="1" dirty="0" smtClean="0">
                <a:solidFill>
                  <a:schemeClr val="tx1"/>
                </a:solidFill>
                <a:latin typeface="Comic Sans MS" panose="030F0702030302020204" pitchFamily="66" charset="0"/>
              </a:rPr>
              <a:t>) – the </a:t>
            </a:r>
            <a:r>
              <a:rPr lang="pl-PL" sz="2000" b="1" dirty="0" err="1" smtClean="0">
                <a:solidFill>
                  <a:schemeClr val="tx1"/>
                </a:solidFill>
                <a:latin typeface="Comic Sans MS" panose="030F0702030302020204" pitchFamily="66" charset="0"/>
              </a:rPr>
              <a:t>cabaret</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686764972"/>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a:xfrm>
            <a:off x="1115616" y="188640"/>
            <a:ext cx="7772400" cy="648072"/>
          </a:xfrm>
        </p:spPr>
        <p:txBody>
          <a:bodyPr>
            <a:normAutofit/>
          </a:bodyPr>
          <a:lstStyle/>
          <a:p>
            <a:pPr algn="l"/>
            <a:r>
              <a:rPr lang="pl-PL" sz="3000" b="1" dirty="0" smtClean="0">
                <a:solidFill>
                  <a:schemeClr val="tx1">
                    <a:lumMod val="95000"/>
                    <a:lumOff val="5000"/>
                  </a:schemeClr>
                </a:solidFill>
                <a:latin typeface="Comic Sans MS" panose="030F0702030302020204" pitchFamily="66" charset="0"/>
              </a:rPr>
              <a:t>2. Meetings </a:t>
            </a:r>
            <a:r>
              <a:rPr lang="pl-PL" sz="3000" b="1" dirty="0">
                <a:solidFill>
                  <a:schemeClr val="tx1">
                    <a:lumMod val="95000"/>
                    <a:lumOff val="5000"/>
                  </a:schemeClr>
                </a:solidFill>
                <a:latin typeface="Comic Sans MS" panose="030F0702030302020204" pitchFamily="66" charset="0"/>
              </a:rPr>
              <a:t>with </a:t>
            </a:r>
            <a:r>
              <a:rPr lang="pl-PL" sz="3000" b="1" dirty="0" smtClean="0">
                <a:solidFill>
                  <a:schemeClr val="tx1">
                    <a:lumMod val="95000"/>
                    <a:lumOff val="5000"/>
                  </a:schemeClr>
                </a:solidFill>
                <a:latin typeface="Comic Sans MS" panose="030F0702030302020204" pitchFamily="66" charset="0"/>
              </a:rPr>
              <a:t>retired </a:t>
            </a:r>
            <a:r>
              <a:rPr lang="pl-PL" sz="3000" b="1" dirty="0">
                <a:solidFill>
                  <a:schemeClr val="tx1">
                    <a:lumMod val="95000"/>
                    <a:lumOff val="5000"/>
                  </a:schemeClr>
                </a:solidFill>
                <a:latin typeface="Comic Sans MS" panose="030F0702030302020204" pitchFamily="66" charset="0"/>
              </a:rPr>
              <a:t>teachers.</a:t>
            </a:r>
          </a:p>
        </p:txBody>
      </p:sp>
      <p:sp>
        <p:nvSpPr>
          <p:cNvPr id="5" name="Podtytuł 4"/>
          <p:cNvSpPr>
            <a:spLocks noGrp="1"/>
          </p:cNvSpPr>
          <p:nvPr>
            <p:ph type="subTitle" idx="1"/>
          </p:nvPr>
        </p:nvSpPr>
        <p:spPr>
          <a:xfrm>
            <a:off x="1331640" y="908720"/>
            <a:ext cx="6400800" cy="1473200"/>
          </a:xfrm>
        </p:spPr>
        <p:txBody>
          <a:bodyPr>
            <a:normAutofit/>
          </a:bodyPr>
          <a:lstStyle/>
          <a:p>
            <a:r>
              <a:rPr lang="en-US" sz="1800" b="1" dirty="0">
                <a:solidFill>
                  <a:schemeClr val="tx1"/>
                </a:solidFill>
                <a:latin typeface="Comic Sans MS" panose="030F0702030302020204" pitchFamily="66" charset="0"/>
              </a:rPr>
              <a:t>During the </a:t>
            </a:r>
            <a:r>
              <a:rPr lang="pl-PL" sz="1800" b="1" dirty="0" err="1" smtClean="0">
                <a:solidFill>
                  <a:schemeClr val="tx1"/>
                </a:solidFill>
                <a:latin typeface="Comic Sans MS" panose="030F0702030302020204" pitchFamily="66" charset="0"/>
              </a:rPr>
              <a:t>anniversary</a:t>
            </a:r>
            <a:r>
              <a:rPr lang="pl-PL" sz="1800" b="1" dirty="0" smtClean="0">
                <a:solidFill>
                  <a:schemeClr val="tx1"/>
                </a:solidFill>
                <a:latin typeface="Comic Sans MS" panose="030F0702030302020204" pitchFamily="66" charset="0"/>
              </a:rPr>
              <a:t> </a:t>
            </a:r>
            <a:r>
              <a:rPr lang="en-US" sz="1800" b="1" dirty="0" smtClean="0">
                <a:solidFill>
                  <a:schemeClr val="tx1"/>
                </a:solidFill>
                <a:latin typeface="Comic Sans MS" panose="030F0702030302020204" pitchFamily="66" charset="0"/>
              </a:rPr>
              <a:t>celebration we </a:t>
            </a:r>
            <a:r>
              <a:rPr lang="en-US" sz="1800" b="1" dirty="0">
                <a:solidFill>
                  <a:schemeClr val="tx1"/>
                </a:solidFill>
                <a:latin typeface="Comic Sans MS" panose="030F0702030302020204" pitchFamily="66" charset="0"/>
              </a:rPr>
              <a:t>met a few retired teachers. They told us some interesting facts from the history of our school.</a:t>
            </a:r>
          </a:p>
          <a:p>
            <a:r>
              <a:rPr lang="en-US" sz="1800" b="1" dirty="0">
                <a:solidFill>
                  <a:schemeClr val="tx1"/>
                </a:solidFill>
                <a:latin typeface="Comic Sans MS" panose="030F0702030302020204" pitchFamily="66" charset="0"/>
              </a:rPr>
              <a:t>Here there are:</a:t>
            </a:r>
          </a:p>
          <a:p>
            <a:endParaRPr lang="pl-PL" sz="2500" b="1" dirty="0">
              <a:solidFill>
                <a:schemeClr val="tx1"/>
              </a:solidFill>
            </a:endParaRPr>
          </a:p>
          <a:p>
            <a:pPr marL="342900" indent="-342900">
              <a:buFont typeface="Arial" pitchFamily="34" charset="0"/>
              <a:buChar char="•"/>
            </a:pPr>
            <a:endParaRPr lang="pl-PL" sz="2500" b="1" dirty="0" smtClean="0">
              <a:solidFill>
                <a:schemeClr val="tx1"/>
              </a:solidFill>
            </a:endParaRPr>
          </a:p>
          <a:p>
            <a:endParaRPr lang="pl-PL" sz="2500" b="1" dirty="0">
              <a:solidFill>
                <a:schemeClr val="tx1"/>
              </a:solidFill>
            </a:endParaRPr>
          </a:p>
          <a:p>
            <a:pPr marL="342900" indent="-342900">
              <a:buFont typeface="Wingdings" pitchFamily="2" charset="2"/>
              <a:buChar char="ü"/>
            </a:pPr>
            <a:endParaRPr lang="en-US" sz="2500" b="1" dirty="0">
              <a:solidFill>
                <a:schemeClr val="tx1"/>
              </a:solidFill>
            </a:endParaRPr>
          </a:p>
          <a:p>
            <a:endParaRPr lang="pl-PL" dirty="0"/>
          </a:p>
        </p:txBody>
      </p:sp>
      <p:sp>
        <p:nvSpPr>
          <p:cNvPr id="6" name="pole tekstowe 5"/>
          <p:cNvSpPr txBox="1"/>
          <p:nvPr/>
        </p:nvSpPr>
        <p:spPr>
          <a:xfrm>
            <a:off x="971600" y="2420889"/>
            <a:ext cx="8064896" cy="2416046"/>
          </a:xfrm>
          <a:prstGeom prst="rect">
            <a:avLst/>
          </a:prstGeom>
          <a:noFill/>
        </p:spPr>
        <p:txBody>
          <a:bodyPr wrap="square" rtlCol="0">
            <a:spAutoFit/>
          </a:bodyPr>
          <a:lstStyle/>
          <a:p>
            <a:pPr marL="285750" indent="-285750">
              <a:buFont typeface="Wingdings" pitchFamily="2" charset="2"/>
              <a:buChar char="v"/>
            </a:pPr>
            <a:r>
              <a:rPr lang="en-US" sz="1700" dirty="0">
                <a:latin typeface="Comic Sans MS" panose="030F0702030302020204" pitchFamily="66" charset="0"/>
              </a:rPr>
              <a:t>If students misbehaved, special letters were sent to their parents’ work place. Sometimes parents </a:t>
            </a:r>
            <a:r>
              <a:rPr lang="en-US" sz="1700" dirty="0" smtClean="0">
                <a:latin typeface="Comic Sans MS" panose="030F0702030302020204" pitchFamily="66" charset="0"/>
              </a:rPr>
              <a:t> </a:t>
            </a:r>
            <a:r>
              <a:rPr lang="en-US" sz="1700" dirty="0">
                <a:latin typeface="Comic Sans MS" panose="030F0702030302020204" pitchFamily="66" charset="0"/>
              </a:rPr>
              <a:t>had to pay a fine because of their child’s misbehavior</a:t>
            </a:r>
            <a:r>
              <a:rPr lang="en-US" sz="1700" dirty="0" smtClean="0">
                <a:latin typeface="Comic Sans MS" panose="030F0702030302020204" pitchFamily="66" charset="0"/>
              </a:rPr>
              <a:t>!</a:t>
            </a:r>
            <a:endParaRPr lang="en-US" sz="1700" dirty="0">
              <a:latin typeface="Comic Sans MS" panose="030F0702030302020204" pitchFamily="66" charset="0"/>
            </a:endParaRPr>
          </a:p>
          <a:p>
            <a:pPr marL="285750" indent="-285750">
              <a:buFont typeface="Wingdings" pitchFamily="2" charset="2"/>
              <a:buChar char="v"/>
            </a:pPr>
            <a:r>
              <a:rPr lang="en-US" sz="1700" dirty="0">
                <a:latin typeface="Comic Sans MS" panose="030F0702030302020204" pitchFamily="66" charset="0"/>
              </a:rPr>
              <a:t>At the very beginning of our school, during winter time </a:t>
            </a:r>
            <a:r>
              <a:rPr lang="en-US" sz="1700" dirty="0" smtClean="0">
                <a:latin typeface="Comic Sans MS" panose="030F0702030302020204" pitchFamily="66" charset="0"/>
              </a:rPr>
              <a:t>students </a:t>
            </a:r>
            <a:r>
              <a:rPr lang="en-US" sz="1700" dirty="0">
                <a:latin typeface="Comic Sans MS" panose="030F0702030302020204" pitchFamily="66" charset="0"/>
              </a:rPr>
              <a:t>had to put some coal to the school fire place as there was no central heating</a:t>
            </a:r>
            <a:r>
              <a:rPr lang="en-US" sz="1700" dirty="0" smtClean="0">
                <a:latin typeface="Comic Sans MS" panose="030F0702030302020204" pitchFamily="66" charset="0"/>
              </a:rPr>
              <a:t>.</a:t>
            </a:r>
            <a:endParaRPr lang="en-US" sz="1700" dirty="0">
              <a:latin typeface="Comic Sans MS" panose="030F0702030302020204" pitchFamily="66" charset="0"/>
            </a:endParaRPr>
          </a:p>
          <a:p>
            <a:pPr marL="285750" indent="-285750">
              <a:buFont typeface="Wingdings" pitchFamily="2" charset="2"/>
              <a:buChar char="v"/>
            </a:pPr>
            <a:r>
              <a:rPr lang="en-US" sz="1700" dirty="0">
                <a:latin typeface="Comic Sans MS" panose="030F0702030302020204" pitchFamily="66" charset="0"/>
              </a:rPr>
              <a:t>Toilets were situated outside the school building</a:t>
            </a:r>
            <a:r>
              <a:rPr lang="en-US" sz="1700" dirty="0" smtClean="0">
                <a:latin typeface="Comic Sans MS" panose="030F0702030302020204" pitchFamily="66" charset="0"/>
              </a:rPr>
              <a:t>.</a:t>
            </a:r>
            <a:endParaRPr lang="en-US" sz="1700" dirty="0">
              <a:latin typeface="Comic Sans MS" panose="030F0702030302020204" pitchFamily="66" charset="0"/>
            </a:endParaRPr>
          </a:p>
          <a:p>
            <a:pPr marL="285750" indent="-285750">
              <a:buFont typeface="Wingdings" pitchFamily="2" charset="2"/>
              <a:buChar char="v"/>
            </a:pPr>
            <a:r>
              <a:rPr lang="en-US" sz="1700" dirty="0">
                <a:latin typeface="Comic Sans MS" panose="030F0702030302020204" pitchFamily="66" charset="0"/>
              </a:rPr>
              <a:t>Marks given were only:  2</a:t>
            </a:r>
            <a:r>
              <a:rPr lang="en-US" sz="1700" dirty="0" smtClean="0">
                <a:latin typeface="Comic Sans MS" panose="030F0702030302020204" pitchFamily="66" charset="0"/>
              </a:rPr>
              <a:t>,</a:t>
            </a:r>
            <a:r>
              <a:rPr lang="pl-PL" sz="1700" dirty="0" smtClean="0">
                <a:latin typeface="Comic Sans MS" panose="030F0702030302020204" pitchFamily="66" charset="0"/>
              </a:rPr>
              <a:t> </a:t>
            </a:r>
            <a:r>
              <a:rPr lang="en-US" sz="1700" dirty="0" smtClean="0">
                <a:latin typeface="Comic Sans MS" panose="030F0702030302020204" pitchFamily="66" charset="0"/>
              </a:rPr>
              <a:t>3,</a:t>
            </a:r>
            <a:r>
              <a:rPr lang="pl-PL" sz="1700" dirty="0" smtClean="0">
                <a:latin typeface="Comic Sans MS" panose="030F0702030302020204" pitchFamily="66" charset="0"/>
              </a:rPr>
              <a:t> </a:t>
            </a:r>
            <a:r>
              <a:rPr lang="en-US" sz="1700" dirty="0" smtClean="0">
                <a:latin typeface="Comic Sans MS" panose="030F0702030302020204" pitchFamily="66" charset="0"/>
              </a:rPr>
              <a:t>4,</a:t>
            </a:r>
            <a:r>
              <a:rPr lang="pl-PL" sz="1700" dirty="0" smtClean="0">
                <a:latin typeface="Comic Sans MS" panose="030F0702030302020204" pitchFamily="66" charset="0"/>
              </a:rPr>
              <a:t> </a:t>
            </a:r>
            <a:r>
              <a:rPr lang="en-US" sz="1700" dirty="0" smtClean="0">
                <a:latin typeface="Comic Sans MS" panose="030F0702030302020204" pitchFamily="66" charset="0"/>
              </a:rPr>
              <a:t>5.</a:t>
            </a:r>
            <a:r>
              <a:rPr lang="pl-PL" sz="1700" dirty="0" smtClean="0">
                <a:latin typeface="Comic Sans MS" panose="030F0702030302020204" pitchFamily="66" charset="0"/>
              </a:rPr>
              <a:t> </a:t>
            </a:r>
            <a:r>
              <a:rPr lang="en-US" sz="1700" dirty="0" smtClean="0">
                <a:latin typeface="Comic Sans MS" panose="030F0702030302020204" pitchFamily="66" charset="0"/>
              </a:rPr>
              <a:t>The </a:t>
            </a:r>
            <a:r>
              <a:rPr lang="en-US" sz="1700" dirty="0">
                <a:latin typeface="Comic Sans MS" panose="030F0702030302020204" pitchFamily="66" charset="0"/>
              </a:rPr>
              <a:t>were no marks 1 </a:t>
            </a:r>
            <a:r>
              <a:rPr lang="en-US" sz="1700" dirty="0" smtClean="0">
                <a:latin typeface="Comic Sans MS" panose="030F0702030302020204" pitchFamily="66" charset="0"/>
              </a:rPr>
              <a:t>and</a:t>
            </a:r>
            <a:r>
              <a:rPr lang="pl-PL" sz="1700" dirty="0" smtClean="0">
                <a:latin typeface="Comic Sans MS" panose="030F0702030302020204" pitchFamily="66" charset="0"/>
              </a:rPr>
              <a:t> </a:t>
            </a:r>
            <a:r>
              <a:rPr lang="en-US" sz="1700" dirty="0" smtClean="0">
                <a:latin typeface="Comic Sans MS" panose="030F0702030302020204" pitchFamily="66" charset="0"/>
              </a:rPr>
              <a:t> </a:t>
            </a:r>
            <a:r>
              <a:rPr lang="en-US" sz="1700" dirty="0">
                <a:latin typeface="Comic Sans MS" panose="030F0702030302020204" pitchFamily="66" charset="0"/>
              </a:rPr>
              <a:t>6</a:t>
            </a:r>
            <a:r>
              <a:rPr lang="en-US" sz="1600" dirty="0" smtClean="0">
                <a:latin typeface="Comic Sans MS" panose="030F0702030302020204" pitchFamily="66" charset="0"/>
              </a:rPr>
              <a:t>.</a:t>
            </a:r>
            <a:endParaRPr lang="pl-PL" sz="1600" dirty="0" smtClean="0">
              <a:latin typeface="Comic Sans MS" panose="030F0702030302020204" pitchFamily="66" charset="0"/>
            </a:endParaRPr>
          </a:p>
          <a:p>
            <a:endParaRPr lang="pl-PL" sz="1600" dirty="0">
              <a:latin typeface="Comic Sans MS" panose="030F0702030302020204" pitchFamily="66" charset="0"/>
            </a:endParaRPr>
          </a:p>
          <a:p>
            <a:endParaRPr lang="pl-PL" sz="1600" dirty="0" smtClean="0">
              <a:latin typeface="Comic Sans MS" panose="030F0702030302020204" pitchFamily="66" charset="0"/>
            </a:endParaRPr>
          </a:p>
        </p:txBody>
      </p:sp>
    </p:spTree>
    <p:extLst>
      <p:ext uri="{BB962C8B-B14F-4D97-AF65-F5344CB8AC3E}">
        <p14:creationId xmlns:p14="http://schemas.microsoft.com/office/powerpoint/2010/main" val="3640406053"/>
      </p:ext>
    </p:extLst>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332656"/>
            <a:ext cx="5749791" cy="3816424"/>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fontScale="92500"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Dalia Przetacznik and Piotr Dębicki (</a:t>
            </a:r>
            <a:r>
              <a:rPr lang="pl-PL" sz="2000" b="1" dirty="0" err="1" smtClean="0">
                <a:solidFill>
                  <a:schemeClr val="tx1"/>
                </a:solidFill>
                <a:latin typeface="Comic Sans MS" panose="030F0702030302020204" pitchFamily="66" charset="0"/>
              </a:rPr>
              <a:t>IIIc</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dancing</a:t>
            </a:r>
            <a:r>
              <a:rPr lang="pl-PL" sz="2000" b="1" dirty="0" smtClean="0">
                <a:solidFill>
                  <a:schemeClr val="tx1"/>
                </a:solidFill>
                <a:latin typeface="Comic Sans MS" panose="030F0702030302020204" pitchFamily="66" charset="0"/>
              </a:rPr>
              <a:t>: samba, cha – cha </a:t>
            </a:r>
            <a:r>
              <a:rPr lang="pl-PL" sz="2000" b="1" dirty="0" err="1" smtClean="0">
                <a:solidFill>
                  <a:schemeClr val="tx1"/>
                </a:solidFill>
                <a:latin typeface="Comic Sans MS" panose="030F0702030302020204" pitchFamily="66" charset="0"/>
              </a:rPr>
              <a:t>und</a:t>
            </a:r>
            <a:r>
              <a:rPr lang="pl-PL" sz="2000" b="1" dirty="0" smtClean="0">
                <a:solidFill>
                  <a:schemeClr val="tx1"/>
                </a:solidFill>
                <a:latin typeface="Comic Sans MS" panose="030F0702030302020204" pitchFamily="66" charset="0"/>
              </a:rPr>
              <a:t> English </a:t>
            </a:r>
            <a:r>
              <a:rPr lang="pl-PL" sz="2000" b="1" dirty="0" err="1" smtClean="0">
                <a:solidFill>
                  <a:schemeClr val="tx1"/>
                </a:solidFill>
                <a:latin typeface="Comic Sans MS" panose="030F0702030302020204" pitchFamily="66" charset="0"/>
              </a:rPr>
              <a:t>waltz</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01072895"/>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p:txBody>
          <a:bodyPr/>
          <a:lstStyle/>
          <a:p>
            <a:r>
              <a:rPr lang="pl-PL" dirty="0" smtClean="0"/>
              <a:t> </a:t>
            </a:r>
            <a:endParaRPr lang="pl-PL" dirty="0"/>
          </a:p>
        </p:txBody>
      </p:sp>
      <p:sp>
        <p:nvSpPr>
          <p:cNvPr id="4" name="Symbol zastępczy tekstu 3"/>
          <p:cNvSpPr>
            <a:spLocks noGrp="1"/>
          </p:cNvSpPr>
          <p:nvPr>
            <p:ph type="body" sz="half" idx="2"/>
          </p:nvPr>
        </p:nvSpPr>
        <p:spPr>
          <a:xfrm>
            <a:off x="1009442" y="1631949"/>
            <a:ext cx="6370870" cy="5109419"/>
          </a:xfrm>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endParaRPr lang="pl-PL" sz="2000" b="1" dirty="0">
              <a:solidFill>
                <a:schemeClr val="tx1"/>
              </a:solidFill>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Andrzej Dębicki (</a:t>
            </a:r>
            <a:r>
              <a:rPr lang="pl-PL" sz="2000" b="1" dirty="0" err="1" smtClean="0">
                <a:solidFill>
                  <a:schemeClr val="tx1"/>
                </a:solidFill>
                <a:latin typeface="Comic Sans MS" panose="030F0702030302020204" pitchFamily="66" charset="0"/>
              </a:rPr>
              <a:t>VIc</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playing</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an</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accordion</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644" y="908720"/>
            <a:ext cx="6436064" cy="42719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183016"/>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5976" y="548680"/>
            <a:ext cx="3960440" cy="5966765"/>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r>
              <a:rPr lang="pl-PL" sz="2000" b="1" dirty="0" smtClean="0">
                <a:solidFill>
                  <a:schemeClr val="tx1"/>
                </a:solidFill>
                <a:latin typeface="Comic Sans MS" panose="030F0702030302020204" pitchFamily="66" charset="0"/>
              </a:rPr>
              <a:t>Wiktoria Białek (</a:t>
            </a:r>
            <a:r>
              <a:rPr lang="pl-PL" sz="2000" b="1" dirty="0" err="1" smtClean="0">
                <a:solidFill>
                  <a:schemeClr val="tx1"/>
                </a:solidFill>
                <a:latin typeface="Comic Sans MS" panose="030F0702030302020204" pitchFamily="66" charset="0"/>
              </a:rPr>
              <a:t>Va</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singing</a:t>
            </a:r>
            <a:r>
              <a:rPr lang="pl-PL" sz="2000" b="1" dirty="0" smtClean="0">
                <a:solidFill>
                  <a:schemeClr val="tx1"/>
                </a:solidFill>
                <a:latin typeface="Comic Sans MS" panose="030F0702030302020204" pitchFamily="66" charset="0"/>
              </a:rPr>
              <a:t> „Zakazany owoc”.</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702139062"/>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p:txBody>
          <a:bodyPr/>
          <a:lstStyle/>
          <a:p>
            <a:pPr marL="0" indent="0">
              <a:buNone/>
            </a:pPr>
            <a:r>
              <a:rPr lang="pl-PL" dirty="0" smtClean="0"/>
              <a:t> </a:t>
            </a:r>
            <a:endParaRPr lang="pl-PL" dirty="0"/>
          </a:p>
        </p:txBody>
      </p:sp>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Piotr </a:t>
            </a:r>
            <a:r>
              <a:rPr lang="pl-PL" sz="2000" b="1" dirty="0" err="1" smtClean="0">
                <a:solidFill>
                  <a:schemeClr val="tx1"/>
                </a:solidFill>
                <a:latin typeface="Comic Sans MS" panose="030F0702030302020204" pitchFamily="66" charset="0"/>
              </a:rPr>
              <a:t>Szaciłowski</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Va</a:t>
            </a:r>
            <a:r>
              <a:rPr lang="pl-PL" sz="2000" b="1" dirty="0" smtClean="0">
                <a:solidFill>
                  <a:schemeClr val="tx1"/>
                </a:solidFill>
                <a:latin typeface="Comic Sans MS" panose="030F0702030302020204" pitchFamily="66" charset="0"/>
              </a:rPr>
              <a:t>) – a </a:t>
            </a:r>
            <a:r>
              <a:rPr lang="pl-PL" sz="2000" b="1" dirty="0" err="1" smtClean="0">
                <a:solidFill>
                  <a:schemeClr val="tx1"/>
                </a:solidFill>
                <a:latin typeface="Comic Sans MS" panose="030F0702030302020204" pitchFamily="66" charset="0"/>
              </a:rPr>
              <a:t>mime</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620688"/>
            <a:ext cx="3694100" cy="55446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088234"/>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39" y="620688"/>
            <a:ext cx="6052455" cy="4032448"/>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r>
              <a:rPr lang="pl-PL" sz="2000" b="1" dirty="0" smtClean="0">
                <a:solidFill>
                  <a:schemeClr val="tx1"/>
                </a:solidFill>
                <a:latin typeface="Comic Sans MS" panose="030F0702030302020204" pitchFamily="66" charset="0"/>
              </a:rPr>
              <a:t>Sonia </a:t>
            </a:r>
            <a:r>
              <a:rPr lang="pl-PL" sz="2000" b="1" dirty="0" err="1" smtClean="0">
                <a:solidFill>
                  <a:schemeClr val="tx1"/>
                </a:solidFill>
                <a:latin typeface="Comic Sans MS" panose="030F0702030302020204" pitchFamily="66" charset="0"/>
              </a:rPr>
              <a:t>Dorula</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IIIa</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singing</a:t>
            </a:r>
            <a:r>
              <a:rPr lang="pl-PL" sz="2000" b="1" dirty="0" smtClean="0">
                <a:solidFill>
                  <a:schemeClr val="tx1"/>
                </a:solidFill>
                <a:latin typeface="Comic Sans MS" panose="030F0702030302020204" pitchFamily="66" charset="0"/>
              </a:rPr>
              <a:t> „Rolling in the </a:t>
            </a:r>
            <a:r>
              <a:rPr lang="pl-PL" sz="2000" b="1" dirty="0" err="1" smtClean="0">
                <a:solidFill>
                  <a:schemeClr val="tx1"/>
                </a:solidFill>
                <a:latin typeface="Comic Sans MS" panose="030F0702030302020204" pitchFamily="66" charset="0"/>
              </a:rPr>
              <a:t>deep</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790834836"/>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2" y="836712"/>
            <a:ext cx="5688632" cy="3775829"/>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solidFill>
                <a:schemeClr val="tx1"/>
              </a:solidFill>
              <a:latin typeface="Comic Sans MS" panose="030F0702030302020204" pitchFamily="66" charset="0"/>
            </a:endParaRPr>
          </a:p>
          <a:p>
            <a:r>
              <a:rPr lang="pl-PL" sz="2000" b="1" dirty="0" smtClean="0">
                <a:solidFill>
                  <a:schemeClr val="tx1"/>
                </a:solidFill>
                <a:latin typeface="Comic Sans MS" panose="030F0702030302020204" pitchFamily="66" charset="0"/>
              </a:rPr>
              <a:t>Oliwia Jasek (</a:t>
            </a:r>
            <a:r>
              <a:rPr lang="pl-PL" sz="2000" b="1" dirty="0" err="1" smtClean="0">
                <a:solidFill>
                  <a:schemeClr val="tx1"/>
                </a:solidFill>
                <a:latin typeface="Comic Sans MS" panose="030F0702030302020204" pitchFamily="66" charset="0"/>
              </a:rPr>
              <a:t>VIc</a:t>
            </a:r>
            <a:r>
              <a:rPr lang="pl-PL" sz="2000" b="1" dirty="0" smtClean="0">
                <a:solidFill>
                  <a:schemeClr val="tx1"/>
                </a:solidFill>
                <a:latin typeface="Comic Sans MS" panose="030F0702030302020204" pitchFamily="66" charset="0"/>
              </a:rPr>
              <a:t>) and Dawid </a:t>
            </a:r>
            <a:r>
              <a:rPr lang="pl-PL" sz="2000" b="1" dirty="0" err="1" smtClean="0">
                <a:solidFill>
                  <a:schemeClr val="tx1"/>
                </a:solidFill>
                <a:latin typeface="Comic Sans MS" panose="030F0702030302020204" pitchFamily="66" charset="0"/>
              </a:rPr>
              <a:t>Augustin</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VIa</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 </a:t>
            </a:r>
            <a:r>
              <a:rPr lang="pl-PL" sz="2000" b="1" dirty="0" smtClean="0">
                <a:solidFill>
                  <a:schemeClr val="tx1"/>
                </a:solidFill>
                <a:latin typeface="Comic Sans MS" panose="030F0702030302020204" pitchFamily="66" charset="0"/>
              </a:rPr>
              <a:t>dancing.</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119408138"/>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a:xfrm>
            <a:off x="611560" y="404664"/>
            <a:ext cx="7990656" cy="815404"/>
          </a:xfrm>
        </p:spPr>
        <p:txBody>
          <a:bodyPr>
            <a:normAutofit/>
          </a:bodyPr>
          <a:lstStyle/>
          <a:p>
            <a:r>
              <a:rPr lang="pl-PL" sz="3000" b="1" dirty="0">
                <a:solidFill>
                  <a:schemeClr val="tx1">
                    <a:lumMod val="95000"/>
                    <a:lumOff val="5000"/>
                  </a:schemeClr>
                </a:solidFill>
                <a:latin typeface="Comic Sans MS" panose="030F0702030302020204" pitchFamily="66" charset="0"/>
              </a:rPr>
              <a:t>7. At the </a:t>
            </a:r>
            <a:r>
              <a:rPr lang="pl-PL" sz="3000" b="1" dirty="0" smtClean="0">
                <a:solidFill>
                  <a:schemeClr val="tx1">
                    <a:lumMod val="95000"/>
                    <a:lumOff val="5000"/>
                  </a:schemeClr>
                </a:solidFill>
                <a:latin typeface="Comic Sans MS" panose="030F0702030302020204" pitchFamily="66" charset="0"/>
              </a:rPr>
              <a:t>backstage.</a:t>
            </a:r>
            <a:endParaRPr lang="pl-PL" sz="3000" b="1" dirty="0">
              <a:solidFill>
                <a:schemeClr val="tx1">
                  <a:lumMod val="95000"/>
                  <a:lumOff val="5000"/>
                </a:schemeClr>
              </a:solidFill>
              <a:latin typeface="Comic Sans MS" panose="030F0702030302020204" pitchFamily="66" charset="0"/>
            </a:endParaRPr>
          </a:p>
        </p:txBody>
      </p:sp>
      <p:sp>
        <p:nvSpPr>
          <p:cNvPr id="4" name="Podtytuł 3"/>
          <p:cNvSpPr>
            <a:spLocks noGrp="1"/>
          </p:cNvSpPr>
          <p:nvPr>
            <p:ph type="subTitle" idx="1"/>
          </p:nvPr>
        </p:nvSpPr>
        <p:spPr>
          <a:xfrm>
            <a:off x="683568" y="1340768"/>
            <a:ext cx="8064896" cy="5112568"/>
          </a:xfrm>
        </p:spPr>
        <p:txBody>
          <a:bodyPr/>
          <a:lstStyle/>
          <a:p>
            <a:r>
              <a:rPr lang="pl-PL" dirty="0" smtClean="0"/>
              <a:t> </a:t>
            </a:r>
            <a:endParaRPr lang="pl-PL" dirty="0"/>
          </a:p>
        </p:txBody>
      </p:sp>
      <p:pic>
        <p:nvPicPr>
          <p:cNvPr id="1026" name="Picture 2" descr="C:\Users\bo\Desktop\S50039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340768"/>
            <a:ext cx="2592288"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bo\Desktop\S50038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74" y="1881399"/>
            <a:ext cx="3312368" cy="4416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bo\Desktop\S50038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048164" y="800708"/>
            <a:ext cx="3168352"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bo\Desktop\S50038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4155932"/>
            <a:ext cx="3384376" cy="2538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155515"/>
      </p:ext>
    </p:extLst>
  </p:cSld>
  <p:clrMapOvr>
    <a:masterClrMapping/>
  </p:clrMapOvr>
  <mc:AlternateContent xmlns:mc="http://schemas.openxmlformats.org/markup-compatibility/2006" xmlns:p14="http://schemas.microsoft.com/office/powerpoint/2010/main">
    <mc:Choice Requires="p14">
      <p:transition spd="slow" p14:dur="1600" advClick="0" advTm="4000">
        <p14:prism isContent="1" isInverted="1"/>
      </p:transition>
    </mc:Choice>
    <mc:Fallback xmlns="">
      <p:transition spd="slow" advClick="0" advTm="4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683568" y="188640"/>
            <a:ext cx="7920880" cy="1204044"/>
          </a:xfrm>
        </p:spPr>
        <p:txBody>
          <a:bodyPr>
            <a:normAutofit/>
          </a:bodyPr>
          <a:lstStyle/>
          <a:p>
            <a:r>
              <a:rPr lang="en-US" sz="3600" b="1" dirty="0">
                <a:solidFill>
                  <a:schemeClr val="tx1">
                    <a:lumMod val="95000"/>
                    <a:lumOff val="5000"/>
                  </a:schemeClr>
                </a:solidFill>
                <a:latin typeface="Comic Sans MS" panose="030F0702030302020204" pitchFamily="66" charset="0"/>
              </a:rPr>
              <a:t>A multimedial presentation was made by:</a:t>
            </a:r>
            <a:endParaRPr lang="pl-PL" sz="3600" b="1" dirty="0">
              <a:solidFill>
                <a:schemeClr val="tx1">
                  <a:lumMod val="95000"/>
                  <a:lumOff val="5000"/>
                </a:schemeClr>
              </a:solidFill>
              <a:latin typeface="Comic Sans MS" panose="030F0702030302020204" pitchFamily="66" charset="0"/>
            </a:endParaRPr>
          </a:p>
        </p:txBody>
      </p:sp>
      <p:sp>
        <p:nvSpPr>
          <p:cNvPr id="5" name="Podtytuł 4"/>
          <p:cNvSpPr>
            <a:spLocks noGrp="1"/>
          </p:cNvSpPr>
          <p:nvPr>
            <p:ph type="subTitle" idx="1"/>
          </p:nvPr>
        </p:nvSpPr>
        <p:spPr>
          <a:xfrm>
            <a:off x="1259632" y="2348880"/>
            <a:ext cx="7128792" cy="969144"/>
          </a:xfrm>
          <a:noFill/>
          <a:ln>
            <a:noFill/>
          </a:ln>
        </p:spPr>
        <p:txBody>
          <a:bodyPr>
            <a:normAutofit fontScale="25000" lnSpcReduction="20000"/>
          </a:bodyPr>
          <a:lstStyle/>
          <a:p>
            <a:pPr marL="342900" indent="-342900" algn="l">
              <a:buClrTx/>
              <a:buFont typeface="Wingdings" pitchFamily="2" charset="2"/>
              <a:buChar char="v"/>
            </a:pPr>
            <a:r>
              <a:rPr lang="pl-PL" sz="11200" b="1" dirty="0">
                <a:solidFill>
                  <a:schemeClr val="tx1">
                    <a:lumMod val="95000"/>
                    <a:lumOff val="5000"/>
                  </a:schemeClr>
                </a:solidFill>
                <a:latin typeface="Comic Sans MS" panose="030F0702030302020204" pitchFamily="66" charset="0"/>
              </a:rPr>
              <a:t>Katarzyna Kulikowska,</a:t>
            </a:r>
          </a:p>
          <a:p>
            <a:pPr marL="342900" indent="-342900" algn="l">
              <a:buClrTx/>
              <a:buFont typeface="Wingdings" pitchFamily="2" charset="2"/>
              <a:buChar char="v"/>
            </a:pPr>
            <a:r>
              <a:rPr lang="pl-PL" sz="11200" b="1" dirty="0">
                <a:solidFill>
                  <a:schemeClr val="tx1">
                    <a:lumMod val="95000"/>
                    <a:lumOff val="5000"/>
                  </a:schemeClr>
                </a:solidFill>
                <a:latin typeface="Comic Sans MS" panose="030F0702030302020204" pitchFamily="66" charset="0"/>
              </a:rPr>
              <a:t>Iga Kuśmierczyk,</a:t>
            </a:r>
          </a:p>
          <a:p>
            <a:pPr marL="342900" indent="-342900" algn="l">
              <a:buClrTx/>
              <a:buFont typeface="Wingdings" pitchFamily="2" charset="2"/>
              <a:buChar char="v"/>
            </a:pPr>
            <a:r>
              <a:rPr lang="pl-PL" sz="11200" b="1" dirty="0">
                <a:solidFill>
                  <a:schemeClr val="tx1">
                    <a:lumMod val="95000"/>
                    <a:lumOff val="5000"/>
                  </a:schemeClr>
                </a:solidFill>
                <a:latin typeface="Comic Sans MS" panose="030F0702030302020204" pitchFamily="66" charset="0"/>
              </a:rPr>
              <a:t>Dominika </a:t>
            </a:r>
            <a:r>
              <a:rPr lang="pl-PL" sz="11200" b="1" dirty="0" err="1">
                <a:solidFill>
                  <a:schemeClr val="tx1">
                    <a:lumMod val="95000"/>
                    <a:lumOff val="5000"/>
                  </a:schemeClr>
                </a:solidFill>
                <a:latin typeface="Comic Sans MS" panose="030F0702030302020204" pitchFamily="66" charset="0"/>
              </a:rPr>
              <a:t>Poppel</a:t>
            </a:r>
            <a:r>
              <a:rPr lang="pl-PL" sz="11200" b="1" dirty="0" smtClean="0">
                <a:solidFill>
                  <a:schemeClr val="tx1">
                    <a:lumMod val="95000"/>
                    <a:lumOff val="5000"/>
                  </a:schemeClr>
                </a:solidFill>
                <a:latin typeface="Comic Sans MS" panose="030F0702030302020204" pitchFamily="66" charset="0"/>
              </a:rPr>
              <a:t>.</a:t>
            </a:r>
          </a:p>
          <a:p>
            <a:pPr marL="342900" indent="-342900" algn="l">
              <a:buClrTx/>
              <a:buFont typeface="Wingdings" pitchFamily="2" charset="2"/>
              <a:buChar char="v"/>
            </a:pPr>
            <a:endParaRPr lang="pl-PL" sz="11200" b="1" dirty="0" smtClean="0">
              <a:solidFill>
                <a:schemeClr val="tx1">
                  <a:lumMod val="95000"/>
                  <a:lumOff val="5000"/>
                </a:schemeClr>
              </a:solidFill>
              <a:latin typeface="Comic Sans MS" panose="030F0702030302020204" pitchFamily="66" charset="0"/>
            </a:endParaRPr>
          </a:p>
          <a:p>
            <a:pPr marL="342900" indent="-342900" algn="l">
              <a:buClrTx/>
              <a:buFont typeface="Wingdings" pitchFamily="2" charset="2"/>
              <a:buChar char="v"/>
            </a:pPr>
            <a:endParaRPr lang="pl-PL" sz="11200" b="1" dirty="0" smtClean="0">
              <a:solidFill>
                <a:schemeClr val="tx1">
                  <a:lumMod val="95000"/>
                  <a:lumOff val="5000"/>
                </a:schemeClr>
              </a:solidFill>
              <a:latin typeface="Comic Sans MS" panose="030F0702030302020204" pitchFamily="66" charset="0"/>
            </a:endParaRPr>
          </a:p>
          <a:p>
            <a:pPr marL="342900" indent="-342900" algn="l">
              <a:buClrTx/>
              <a:buFont typeface="Wingdings" pitchFamily="2" charset="2"/>
              <a:buChar char="v"/>
            </a:pPr>
            <a:endParaRPr lang="pl-PL" sz="11200" b="1" dirty="0" smtClean="0">
              <a:solidFill>
                <a:schemeClr val="tx1">
                  <a:lumMod val="95000"/>
                  <a:lumOff val="5000"/>
                </a:schemeClr>
              </a:solidFill>
              <a:latin typeface="Comic Sans MS" panose="030F0702030302020204" pitchFamily="66" charset="0"/>
            </a:endParaRPr>
          </a:p>
          <a:p>
            <a:pPr marL="342900" indent="-342900" algn="l">
              <a:buClrTx/>
              <a:buFont typeface="Wingdings" pitchFamily="2" charset="2"/>
              <a:buChar char="v"/>
            </a:pPr>
            <a:endParaRPr lang="pl-PL" sz="11200" b="1" dirty="0" smtClean="0">
              <a:solidFill>
                <a:schemeClr val="tx1">
                  <a:lumMod val="95000"/>
                  <a:lumOff val="5000"/>
                </a:schemeClr>
              </a:solidFill>
              <a:latin typeface="Comic Sans MS" panose="030F0702030302020204" pitchFamily="66" charset="0"/>
            </a:endParaRPr>
          </a:p>
          <a:p>
            <a:pPr marL="0" indent="0" algn="r">
              <a:buClrTx/>
              <a:buFont typeface="Wingdings" pitchFamily="2" charset="2"/>
              <a:buNone/>
            </a:pPr>
            <a:r>
              <a:rPr lang="pl-PL" sz="8000" b="1" dirty="0" err="1" smtClean="0">
                <a:solidFill>
                  <a:schemeClr val="tx1">
                    <a:lumMod val="95000"/>
                    <a:lumOff val="5000"/>
                  </a:schemeClr>
                </a:solidFill>
                <a:latin typeface="Comic Sans MS" panose="030F0702030302020204" pitchFamily="66" charset="0"/>
              </a:rPr>
              <a:t>supervised</a:t>
            </a:r>
            <a:r>
              <a:rPr lang="pl-PL" sz="8000" b="1" dirty="0" smtClean="0">
                <a:solidFill>
                  <a:schemeClr val="tx1">
                    <a:lumMod val="95000"/>
                    <a:lumOff val="5000"/>
                  </a:schemeClr>
                </a:solidFill>
                <a:latin typeface="Comic Sans MS" panose="030F0702030302020204" pitchFamily="66" charset="0"/>
              </a:rPr>
              <a:t> by </a:t>
            </a:r>
          </a:p>
          <a:p>
            <a:pPr marL="0" indent="0" algn="r">
              <a:buClrTx/>
              <a:buFont typeface="Wingdings" pitchFamily="2" charset="2"/>
              <a:buNone/>
            </a:pPr>
            <a:r>
              <a:rPr lang="pl-PL" sz="8000" b="1" dirty="0" err="1" smtClean="0">
                <a:solidFill>
                  <a:schemeClr val="tx1">
                    <a:lumMod val="95000"/>
                    <a:lumOff val="5000"/>
                  </a:schemeClr>
                </a:solidFill>
                <a:latin typeface="Comic Sans MS" panose="030F0702030302020204" pitchFamily="66" charset="0"/>
              </a:rPr>
              <a:t>Mrs</a:t>
            </a:r>
            <a:r>
              <a:rPr lang="pl-PL" sz="8000" b="1" dirty="0" smtClean="0">
                <a:solidFill>
                  <a:schemeClr val="tx1">
                    <a:lumMod val="95000"/>
                    <a:lumOff val="5000"/>
                  </a:schemeClr>
                </a:solidFill>
                <a:latin typeface="Comic Sans MS" panose="030F0702030302020204" pitchFamily="66" charset="0"/>
              </a:rPr>
              <a:t> Regina Jankowska</a:t>
            </a:r>
            <a:endParaRPr lang="pl-PL" sz="8000" b="1" dirty="0">
              <a:solidFill>
                <a:schemeClr val="tx1">
                  <a:lumMod val="95000"/>
                  <a:lumOff val="5000"/>
                </a:schemeClr>
              </a:solidFill>
              <a:latin typeface="Comic Sans MS" panose="030F0702030302020204" pitchFamily="66" charset="0"/>
            </a:endParaRPr>
          </a:p>
          <a:p>
            <a:pPr marL="342900" indent="-342900">
              <a:buFont typeface="Wingdings" pitchFamily="2" charset="2"/>
              <a:buChar char="v"/>
            </a:pPr>
            <a:endParaRPr lang="pl-PL" dirty="0">
              <a:solidFill>
                <a:schemeClr val="bg1"/>
              </a:solidFill>
            </a:endParaRPr>
          </a:p>
        </p:txBody>
      </p:sp>
    </p:spTree>
    <p:extLst>
      <p:ext uri="{BB962C8B-B14F-4D97-AF65-F5344CB8AC3E}">
        <p14:creationId xmlns:p14="http://schemas.microsoft.com/office/powerpoint/2010/main" val="3716404860"/>
      </p:ext>
    </p:extLst>
  </p:cSld>
  <p:clrMapOvr>
    <a:masterClrMapping/>
  </p:clrMapOvr>
  <mc:AlternateContent xmlns:mc="http://schemas.openxmlformats.org/markup-compatibility/2006" xmlns:p14="http://schemas.microsoft.com/office/powerpoint/2010/main">
    <mc:Choice Requires="p14">
      <p:transition spd="slow" p14:dur="2000" advClick="0" advTm="4000">
        <p14:ferris dir="l"/>
      </p:transition>
    </mc:Choice>
    <mc:Fallback xmlns="">
      <p:transition spd="slow" advClick="0" advTm="4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09442" y="476673"/>
            <a:ext cx="6370870" cy="3384375"/>
          </a:xfrm>
        </p:spPr>
        <p:txBody>
          <a:bodyPr/>
          <a:lstStyle/>
          <a:p>
            <a:r>
              <a:rPr lang="pl-PL" sz="5400" b="1" dirty="0" smtClean="0">
                <a:solidFill>
                  <a:schemeClr val="tx1"/>
                </a:solidFill>
                <a:latin typeface="Comic Sans MS" panose="030F0702030302020204" pitchFamily="66" charset="0"/>
              </a:rPr>
              <a:t>     THE END.</a:t>
            </a:r>
            <a:endParaRPr lang="pl-PL" sz="5400" b="1" dirty="0">
              <a:solidFill>
                <a:schemeClr val="tx1"/>
              </a:solidFill>
              <a:latin typeface="Comic Sans MS" panose="030F0702030302020204" pitchFamily="66" charset="0"/>
            </a:endParaRPr>
          </a:p>
        </p:txBody>
      </p:sp>
      <p:sp>
        <p:nvSpPr>
          <p:cNvPr id="3" name="Podtytuł 2"/>
          <p:cNvSpPr>
            <a:spLocks noGrp="1"/>
          </p:cNvSpPr>
          <p:nvPr>
            <p:ph type="subTitle" idx="1"/>
          </p:nvPr>
        </p:nvSpPr>
        <p:spPr/>
        <p:txBody>
          <a:bodyPr/>
          <a:lstStyle/>
          <a:p>
            <a:r>
              <a:rPr lang="pl-PL" dirty="0" smtClean="0"/>
              <a:t> </a:t>
            </a:r>
            <a:endParaRPr lang="pl-PL" dirty="0"/>
          </a:p>
        </p:txBody>
      </p:sp>
    </p:spTree>
    <p:extLst>
      <p:ext uri="{BB962C8B-B14F-4D97-AF65-F5344CB8AC3E}">
        <p14:creationId xmlns:p14="http://schemas.microsoft.com/office/powerpoint/2010/main" val="4996630"/>
      </p:ext>
    </p:extLst>
  </p:cSld>
  <p:clrMapOvr>
    <a:masterClrMapping/>
  </p:clrMapOvr>
  <mc:AlternateContent xmlns:mc="http://schemas.openxmlformats.org/markup-compatibility/2006" xmlns:p14="http://schemas.microsoft.com/office/powerpoint/2010/main">
    <mc:Choice Requires="p14">
      <p:transition spd="slow" p14:dur="4000" advClick="0" advTm="3000">
        <p14:vortex dir="r"/>
      </p:transition>
    </mc:Choice>
    <mc:Fallback xmlns="">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a:xfrm>
            <a:off x="755576" y="620688"/>
            <a:ext cx="7848872" cy="576064"/>
          </a:xfrm>
        </p:spPr>
        <p:txBody>
          <a:bodyPr>
            <a:normAutofit fontScale="90000"/>
          </a:bodyPr>
          <a:lstStyle/>
          <a:p>
            <a:r>
              <a:rPr lang="pl-PL" sz="3000" b="1" dirty="0" smtClean="0">
                <a:solidFill>
                  <a:schemeClr val="tx1">
                    <a:lumMod val="95000"/>
                    <a:lumOff val="5000"/>
                  </a:schemeClr>
                </a:solidFill>
                <a:latin typeface="Comic Sans MS" panose="030F0702030302020204" pitchFamily="66" charset="0"/>
              </a:rPr>
              <a:t>3. </a:t>
            </a:r>
            <a:r>
              <a:rPr lang="en-US" sz="3000" b="1" dirty="0">
                <a:solidFill>
                  <a:schemeClr val="tx1">
                    <a:lumMod val="95000"/>
                    <a:lumOff val="5000"/>
                  </a:schemeClr>
                </a:solidFill>
                <a:latin typeface="Comic Sans MS" panose="030F0702030302020204" pitchFamily="66" charset="0"/>
              </a:rPr>
              <a:t>Solemn celebration of the 50th anniversary.</a:t>
            </a:r>
            <a:endParaRPr lang="pl-PL" sz="3000" b="1" dirty="0">
              <a:solidFill>
                <a:schemeClr val="tx1">
                  <a:lumMod val="95000"/>
                  <a:lumOff val="5000"/>
                </a:schemeClr>
              </a:solidFill>
              <a:latin typeface="Comic Sans MS" panose="030F0702030302020204" pitchFamily="66" charset="0"/>
            </a:endParaRPr>
          </a:p>
        </p:txBody>
      </p:sp>
      <p:sp>
        <p:nvSpPr>
          <p:cNvPr id="2" name="Symbol zastępczy zawartości 1"/>
          <p:cNvSpPr>
            <a:spLocks noGrp="1"/>
          </p:cNvSpPr>
          <p:nvPr>
            <p:ph type="subTitle" idx="1"/>
          </p:nvPr>
        </p:nvSpPr>
        <p:spPr>
          <a:xfrm>
            <a:off x="467544" y="1196752"/>
            <a:ext cx="8352928" cy="4896544"/>
          </a:xfrm>
        </p:spPr>
        <p:txBody>
          <a:bodyPr>
            <a:noAutofit/>
          </a:bodyPr>
          <a:lstStyle/>
          <a:p>
            <a:endParaRPr lang="pl-PL" b="1" dirty="0" smtClean="0">
              <a:solidFill>
                <a:schemeClr val="tx1"/>
              </a:solidFill>
              <a:latin typeface="Comic Sans MS" panose="030F0702030302020204" pitchFamily="66" charset="0"/>
            </a:endParaRPr>
          </a:p>
          <a:p>
            <a:r>
              <a:rPr lang="en-US" b="1" dirty="0" smtClean="0">
                <a:solidFill>
                  <a:schemeClr val="tx1"/>
                </a:solidFill>
                <a:latin typeface="Comic Sans MS" panose="030F0702030302020204" pitchFamily="66" charset="0"/>
              </a:rPr>
              <a:t>On </a:t>
            </a:r>
            <a:r>
              <a:rPr lang="en-US" b="1" dirty="0">
                <a:solidFill>
                  <a:schemeClr val="tx1"/>
                </a:solidFill>
                <a:latin typeface="Comic Sans MS" panose="030F0702030302020204" pitchFamily="66" charset="0"/>
              </a:rPr>
              <a:t>26th October 2013 an official celebration was held at the town hall, to which were invited, among others, the President of Świnoujście, the Chairman of the Town Council and representatives of the Rotary Club</a:t>
            </a:r>
            <a:r>
              <a:rPr lang="en-US" b="1" dirty="0" smtClean="0">
                <a:solidFill>
                  <a:schemeClr val="tx1"/>
                </a:solidFill>
                <a:latin typeface="Comic Sans MS" panose="030F0702030302020204" pitchFamily="66" charset="0"/>
              </a:rPr>
              <a:t>.</a:t>
            </a:r>
            <a:r>
              <a:rPr lang="pl-PL" b="1" dirty="0">
                <a:solidFill>
                  <a:schemeClr val="tx1"/>
                </a:solidFill>
                <a:latin typeface="Comic Sans MS" panose="030F0702030302020204" pitchFamily="66" charset="0"/>
              </a:rPr>
              <a:t> </a:t>
            </a:r>
            <a:r>
              <a:rPr lang="pl-PL" b="1" dirty="0" smtClean="0">
                <a:solidFill>
                  <a:schemeClr val="tx1"/>
                </a:solidFill>
                <a:latin typeface="Comic Sans MS" panose="030F0702030302020204" pitchFamily="66" charset="0"/>
              </a:rPr>
              <a:t>A </a:t>
            </a:r>
            <a:r>
              <a:rPr lang="pl-PL" b="1" dirty="0" err="1">
                <a:solidFill>
                  <a:schemeClr val="tx1"/>
                </a:solidFill>
                <a:latin typeface="Comic Sans MS" panose="030F0702030302020204" pitchFamily="66" charset="0"/>
              </a:rPr>
              <a:t>s</a:t>
            </a:r>
            <a:r>
              <a:rPr lang="pl-PL" b="1" dirty="0" err="1" smtClean="0">
                <a:solidFill>
                  <a:schemeClr val="tx1"/>
                </a:solidFill>
                <a:latin typeface="Comic Sans MS" panose="030F0702030302020204" pitchFamily="66" charset="0"/>
              </a:rPr>
              <a:t>cenario</a:t>
            </a:r>
            <a:r>
              <a:rPr lang="pl-PL" b="1" dirty="0" smtClean="0">
                <a:solidFill>
                  <a:schemeClr val="tx1"/>
                </a:solidFill>
                <a:latin typeface="Comic Sans MS" panose="030F0702030302020204" pitchFamily="66" charset="0"/>
              </a:rPr>
              <a:t> for the </a:t>
            </a:r>
            <a:r>
              <a:rPr lang="pl-PL" b="1" dirty="0" err="1" smtClean="0">
                <a:solidFill>
                  <a:schemeClr val="tx1"/>
                </a:solidFill>
                <a:latin typeface="Comic Sans MS" panose="030F0702030302020204" pitchFamily="66" charset="0"/>
              </a:rPr>
              <a:t>celebration</a:t>
            </a:r>
            <a:r>
              <a:rPr lang="pl-PL" b="1" dirty="0" smtClean="0">
                <a:solidFill>
                  <a:schemeClr val="tx1"/>
                </a:solidFill>
                <a:latin typeface="Comic Sans MS" panose="030F0702030302020204" pitchFamily="66" charset="0"/>
              </a:rPr>
              <a:t> was </a:t>
            </a:r>
            <a:r>
              <a:rPr lang="pl-PL" b="1" dirty="0" err="1" smtClean="0">
                <a:solidFill>
                  <a:schemeClr val="tx1"/>
                </a:solidFill>
                <a:latin typeface="Comic Sans MS" panose="030F0702030302020204" pitchFamily="66" charset="0"/>
              </a:rPr>
              <a:t>created</a:t>
            </a:r>
            <a:r>
              <a:rPr lang="pl-PL" b="1" dirty="0" smtClean="0">
                <a:solidFill>
                  <a:schemeClr val="tx1"/>
                </a:solidFill>
                <a:latin typeface="Comic Sans MS" panose="030F0702030302020204" pitchFamily="66" charset="0"/>
              </a:rPr>
              <a:t> by </a:t>
            </a:r>
            <a:r>
              <a:rPr lang="pl-PL" b="1" dirty="0" err="1" smtClean="0">
                <a:solidFill>
                  <a:schemeClr val="tx1"/>
                </a:solidFill>
                <a:latin typeface="Comic Sans MS" panose="030F0702030302020204" pitchFamily="66" charset="0"/>
              </a:rPr>
              <a:t>Mrs</a:t>
            </a:r>
            <a:r>
              <a:rPr lang="pl-PL" b="1" dirty="0" smtClean="0">
                <a:solidFill>
                  <a:schemeClr val="tx1"/>
                </a:solidFill>
                <a:latin typeface="Comic Sans MS" panose="030F0702030302020204" pitchFamily="66" charset="0"/>
              </a:rPr>
              <a:t> </a:t>
            </a:r>
            <a:r>
              <a:rPr lang="pl-PL" b="1" dirty="0" err="1" smtClean="0">
                <a:solidFill>
                  <a:schemeClr val="tx1"/>
                </a:solidFill>
                <a:latin typeface="Comic Sans MS" panose="030F0702030302020204" pitchFamily="66" charset="0"/>
              </a:rPr>
              <a:t>Bernardetta</a:t>
            </a:r>
            <a:r>
              <a:rPr lang="pl-PL" b="1" dirty="0" smtClean="0">
                <a:solidFill>
                  <a:schemeClr val="tx1"/>
                </a:solidFill>
                <a:latin typeface="Comic Sans MS" panose="030F0702030302020204" pitchFamily="66" charset="0"/>
              </a:rPr>
              <a:t> Kołdunek.</a:t>
            </a:r>
            <a:endParaRPr lang="en-US" b="1" dirty="0">
              <a:solidFill>
                <a:schemeClr val="tx1"/>
              </a:solidFill>
              <a:latin typeface="Comic Sans MS" panose="030F0702030302020204" pitchFamily="66" charset="0"/>
            </a:endParaRPr>
          </a:p>
          <a:p>
            <a:pPr marL="0" indent="0">
              <a:buNone/>
            </a:pPr>
            <a:endParaRPr lang="pl-PL" dirty="0">
              <a:solidFill>
                <a:schemeClr val="tx1"/>
              </a:solidFill>
            </a:endParaRPr>
          </a:p>
        </p:txBody>
      </p:sp>
      <p:pic>
        <p:nvPicPr>
          <p:cNvPr id="1026" name="Picture 2" descr="C:\Users\bo\Desktop\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51719" y="3573016"/>
            <a:ext cx="5221207" cy="2808312"/>
          </a:xfrm>
          <a:prstGeom prst="ellipse">
            <a:avLst/>
          </a:prstGeom>
          <a:ln w="63500" cap="rnd">
            <a:noFill/>
          </a:ln>
          <a:effectLst>
            <a:outerShdw blurRad="149987" dist="250190" dir="8460000" algn="ctr">
              <a:srgbClr val="000000">
                <a:alpha val="28000"/>
              </a:srgbClr>
            </a:outerShdw>
            <a:softEdge rad="6350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84520"/>
      </p:ext>
    </p:extLst>
  </p:cSld>
  <p:clrMapOvr>
    <a:masterClrMapping/>
  </p:clrMapOvr>
  <p:transition spd="slow" advClick="0" advTm="500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a:hlinkClick r:id="" action="ppaction://hlinkshowjump?jump=lastslide" highlightClick="1"/>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332656"/>
            <a:ext cx="6509199" cy="4320480"/>
          </a:xfrm>
          <a:prstGeom prst="actionButtonEnd">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dirty="0" smtClean="0">
              <a:latin typeface="Comic Sans MS" panose="030F0702030302020204" pitchFamily="66" charset="0"/>
            </a:endParaRPr>
          </a:p>
          <a:p>
            <a:endParaRPr lang="pl-PL" sz="2000" dirty="0">
              <a:latin typeface="Comic Sans MS" panose="030F0702030302020204" pitchFamily="66" charset="0"/>
            </a:endParaRPr>
          </a:p>
          <a:p>
            <a:endParaRPr lang="pl-PL" sz="2000" dirty="0" smtClean="0">
              <a:latin typeface="Comic Sans MS" panose="030F0702030302020204" pitchFamily="66" charset="0"/>
            </a:endParaRPr>
          </a:p>
          <a:p>
            <a:endParaRPr lang="pl-PL" sz="2000" dirty="0">
              <a:latin typeface="Comic Sans MS" panose="030F0702030302020204" pitchFamily="66" charset="0"/>
            </a:endParaRPr>
          </a:p>
          <a:p>
            <a:endParaRPr lang="pl-PL" sz="2000" dirty="0" smtClean="0">
              <a:latin typeface="Comic Sans MS" panose="030F0702030302020204" pitchFamily="66" charset="0"/>
            </a:endParaRPr>
          </a:p>
          <a:p>
            <a:endParaRPr lang="pl-PL" sz="2000" dirty="0">
              <a:latin typeface="Comic Sans MS" panose="030F0702030302020204" pitchFamily="66" charset="0"/>
            </a:endParaRPr>
          </a:p>
          <a:p>
            <a:endParaRPr lang="pl-PL" sz="2000" dirty="0" smtClean="0">
              <a:latin typeface="Comic Sans MS" panose="030F0702030302020204" pitchFamily="66" charset="0"/>
            </a:endParaRPr>
          </a:p>
          <a:p>
            <a:endParaRPr lang="pl-PL" sz="2000" dirty="0">
              <a:latin typeface="Comic Sans MS" panose="030F0702030302020204" pitchFamily="66" charset="0"/>
            </a:endParaRPr>
          </a:p>
          <a:p>
            <a:r>
              <a:rPr lang="pl-PL" sz="2000" b="1" dirty="0" smtClean="0">
                <a:solidFill>
                  <a:schemeClr val="tx1"/>
                </a:solidFill>
                <a:latin typeface="Comic Sans MS" panose="030F0702030302020204" pitchFamily="66" charset="0"/>
              </a:rPr>
              <a:t>The </a:t>
            </a:r>
            <a:r>
              <a:rPr lang="pl-PL" sz="2000" b="1" dirty="0" err="1" smtClean="0">
                <a:solidFill>
                  <a:schemeClr val="tx1"/>
                </a:solidFill>
                <a:latin typeface="Comic Sans MS" panose="030F0702030302020204" pitchFamily="66" charset="0"/>
              </a:rPr>
              <a:t>Principal`s</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speach</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259205204"/>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4" name="Symbol zastępczy tekstu 3"/>
          <p:cNvSpPr>
            <a:spLocks noGrp="1"/>
          </p:cNvSpPr>
          <p:nvPr>
            <p:ph type="body" sz="half" idx="2"/>
          </p:nvPr>
        </p:nvSpPr>
        <p:spPr/>
        <p:txBody>
          <a:bodyPr>
            <a:normAutofit fontScale="92500"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r>
              <a:rPr lang="pl-PL" sz="2000" b="1" dirty="0" smtClean="0">
                <a:solidFill>
                  <a:schemeClr val="tx1"/>
                </a:solidFill>
                <a:latin typeface="Comic Sans MS" panose="030F0702030302020204" pitchFamily="66" charset="0"/>
              </a:rPr>
              <a:t>The </a:t>
            </a:r>
            <a:r>
              <a:rPr lang="pl-PL" sz="2000" b="1" dirty="0" err="1" smtClean="0">
                <a:solidFill>
                  <a:schemeClr val="tx1"/>
                </a:solidFill>
                <a:latin typeface="Comic Sans MS" panose="030F0702030302020204" pitchFamily="66" charset="0"/>
              </a:rPr>
              <a:t>school</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choir</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singing</a:t>
            </a:r>
            <a:r>
              <a:rPr lang="pl-PL" sz="2000" b="1" dirty="0">
                <a:solidFill>
                  <a:schemeClr val="tx1"/>
                </a:solidFill>
                <a:latin typeface="Comic Sans MS" panose="030F0702030302020204" pitchFamily="66" charset="0"/>
              </a:rPr>
              <a:t>.</a:t>
            </a:r>
          </a:p>
        </p:txBody>
      </p:sp>
      <p:pic>
        <p:nvPicPr>
          <p:cNvPr id="7" name="Symbol zastępczy zawartośc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60648"/>
            <a:ext cx="5832648" cy="5207721"/>
          </a:xfrm>
          <a:prstGeom prst="rect">
            <a:avLst/>
          </a:prstGeom>
          <a:ln>
            <a:noFill/>
          </a:ln>
          <a:effectLst>
            <a:softEdge rad="112500"/>
          </a:effectLst>
        </p:spPr>
      </p:pic>
    </p:spTree>
    <p:extLst>
      <p:ext uri="{BB962C8B-B14F-4D97-AF65-F5344CB8AC3E}">
        <p14:creationId xmlns:p14="http://schemas.microsoft.com/office/powerpoint/2010/main" val="386868675"/>
      </p:ext>
    </p:extLst>
  </p:cSld>
  <p:clrMapOvr>
    <a:masterClrMapping/>
  </p:clrMapOvr>
  <mc:AlternateContent xmlns:mc="http://schemas.openxmlformats.org/markup-compatibility/2006" xmlns:p14="http://schemas.microsoft.com/office/powerpoint/2010/main">
    <mc:Choice Requires="p14">
      <p:transition advClick="0" advTm="4000">
        <p14:gallery dir="l"/>
      </p:transition>
    </mc:Choice>
    <mc:Fallback xmlns="">
      <p:transition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a:xfrm>
            <a:off x="1009442" y="1807361"/>
            <a:ext cx="7378981" cy="4717983"/>
          </a:xfrm>
        </p:spPr>
        <p:txBody>
          <a:bodyPr>
            <a:normAutofit/>
          </a:bodyPr>
          <a:lstStyle/>
          <a:p>
            <a:endParaRPr lang="pl-PL" dirty="0" smtClean="0"/>
          </a:p>
          <a:p>
            <a:endParaRPr lang="pl-PL" dirty="0"/>
          </a:p>
          <a:p>
            <a:endParaRPr lang="pl-PL" dirty="0" smtClean="0"/>
          </a:p>
          <a:p>
            <a:endParaRPr lang="pl-PL" dirty="0"/>
          </a:p>
          <a:p>
            <a:endParaRPr lang="pl-PL" dirty="0" smtClean="0"/>
          </a:p>
          <a:p>
            <a:endParaRPr lang="pl-PL" dirty="0"/>
          </a:p>
          <a:p>
            <a:pPr marL="0" indent="0">
              <a:buNone/>
            </a:pPr>
            <a:r>
              <a:rPr lang="pl-PL" sz="2000" b="1" dirty="0" smtClean="0">
                <a:solidFill>
                  <a:schemeClr val="tx1"/>
                </a:solidFill>
                <a:latin typeface="Comic Sans MS" panose="030F0702030302020204" pitchFamily="66" charset="0"/>
              </a:rPr>
              <a:t> </a:t>
            </a:r>
          </a:p>
          <a:p>
            <a:pPr marL="0" indent="0">
              <a:buNone/>
            </a:pPr>
            <a:endParaRPr lang="pl-PL" sz="2000" b="1" dirty="0">
              <a:solidFill>
                <a:schemeClr val="tx1"/>
              </a:solidFill>
              <a:latin typeface="Comic Sans MS" panose="030F0702030302020204" pitchFamily="66" charset="0"/>
            </a:endParaRPr>
          </a:p>
          <a:p>
            <a:pPr marL="0" indent="0">
              <a:buNone/>
            </a:pPr>
            <a:endParaRPr lang="pl-PL" sz="2000" b="1" dirty="0" smtClean="0">
              <a:solidFill>
                <a:schemeClr val="tx1"/>
              </a:solidFill>
              <a:latin typeface="Comic Sans MS" panose="030F0702030302020204" pitchFamily="66" charset="0"/>
            </a:endParaRPr>
          </a:p>
          <a:p>
            <a:pPr marL="0" indent="0">
              <a:buNone/>
            </a:pPr>
            <a:r>
              <a:rPr lang="pl-PL" sz="2000" b="1" dirty="0" err="1">
                <a:solidFill>
                  <a:schemeClr val="tx1"/>
                </a:solidFill>
                <a:latin typeface="Comic Sans MS" panose="030F0702030302020204" pitchFamily="66" charset="0"/>
              </a:rPr>
              <a:t>L</a:t>
            </a:r>
            <a:r>
              <a:rPr lang="pl-PL" sz="2000" b="1" dirty="0" err="1" smtClean="0">
                <a:solidFill>
                  <a:schemeClr val="tx1"/>
                </a:solidFill>
                <a:latin typeface="Comic Sans MS" panose="030F0702030302020204" pitchFamily="66" charset="0"/>
              </a:rPr>
              <a:t>arge</a:t>
            </a:r>
            <a:r>
              <a:rPr lang="pl-PL" sz="2000" b="1" dirty="0" smtClean="0">
                <a:solidFill>
                  <a:schemeClr val="tx1"/>
                </a:solidFill>
                <a:latin typeface="Comic Sans MS" panose="030F0702030302020204" pitchFamily="66" charset="0"/>
              </a:rPr>
              <a:t> and happy </a:t>
            </a:r>
            <a:r>
              <a:rPr lang="pl-PL" sz="2000" b="1" dirty="0" err="1" smtClean="0">
                <a:solidFill>
                  <a:schemeClr val="tx1"/>
                </a:solidFill>
                <a:latin typeface="Comic Sans MS" panose="030F0702030302020204" pitchFamily="66" charset="0"/>
              </a:rPr>
              <a:t>audience</a:t>
            </a:r>
            <a:r>
              <a:rPr lang="pl-PL" sz="2000" b="1" dirty="0" smtClean="0">
                <a:solidFill>
                  <a:schemeClr val="tx1"/>
                </a:solidFill>
                <a:latin typeface="Comic Sans MS" panose="030F0702030302020204" pitchFamily="66" charset="0"/>
              </a:rPr>
              <a:t>… :o)</a:t>
            </a:r>
            <a:endParaRPr lang="pl-PL" sz="2000" b="1" dirty="0">
              <a:solidFill>
                <a:schemeClr val="tx1"/>
              </a:solidFill>
              <a:latin typeface="Comic Sans MS" panose="030F0702030302020204" pitchFamily="66" charset="0"/>
            </a:endParaRPr>
          </a:p>
        </p:txBody>
      </p:sp>
      <p:pic>
        <p:nvPicPr>
          <p:cNvPr id="7170" name="Picture 2" descr="C:\Users\bo\Desktop\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7627643" cy="5062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162136"/>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404664"/>
            <a:ext cx="7383953" cy="4901099"/>
          </a:xfrm>
          <a:prstGeom prst="rect">
            <a:avLst/>
          </a:prstGeom>
          <a:ln>
            <a:noFill/>
          </a:ln>
          <a:effectLst>
            <a:softEdge rad="112500"/>
          </a:effectLst>
        </p:spPr>
      </p:pic>
      <p:sp>
        <p:nvSpPr>
          <p:cNvPr id="4" name="Symbol zastępczy tekstu 3"/>
          <p:cNvSpPr>
            <a:spLocks noGrp="1"/>
          </p:cNvSpPr>
          <p:nvPr>
            <p:ph type="body" sz="half" idx="2"/>
          </p:nvPr>
        </p:nvSpPr>
        <p:spPr/>
        <p:txBody>
          <a:bodyPr>
            <a:normAutofit lnSpcReduction="10000"/>
          </a:bodyPr>
          <a:lstStyle/>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endParaRPr lang="pl-PL" sz="2000" b="1" dirty="0">
              <a:latin typeface="Comic Sans MS" panose="030F0702030302020204" pitchFamily="66" charset="0"/>
            </a:endParaRPr>
          </a:p>
          <a:p>
            <a:endParaRPr lang="pl-PL" sz="2000" b="1" dirty="0" smtClean="0">
              <a:latin typeface="Comic Sans MS" panose="030F0702030302020204" pitchFamily="66" charset="0"/>
            </a:endParaRPr>
          </a:p>
          <a:p>
            <a:r>
              <a:rPr lang="pl-PL" sz="2000" b="1" dirty="0" err="1" smtClean="0">
                <a:solidFill>
                  <a:schemeClr val="tx1"/>
                </a:solidFill>
                <a:latin typeface="Comic Sans MS" panose="030F0702030302020204" pitchFamily="66" charset="0"/>
              </a:rPr>
              <a:t>Congratulations</a:t>
            </a:r>
            <a:r>
              <a:rPr lang="pl-PL" sz="2000" b="1" baseline="0" dirty="0" smtClean="0">
                <a:solidFill>
                  <a:schemeClr val="tx1"/>
                </a:solidFill>
                <a:latin typeface="Comic Sans MS" panose="030F0702030302020204" pitchFamily="66" charset="0"/>
              </a:rPr>
              <a:t> !!!</a:t>
            </a:r>
            <a:endParaRPr lang="pl-PL"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964813418"/>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5661248"/>
            <a:ext cx="7125113" cy="924475"/>
          </a:xfrm>
        </p:spPr>
        <p:txBody>
          <a:bodyPr/>
          <a:lstStyle/>
          <a:p>
            <a:r>
              <a:rPr lang="pl-PL" sz="2000" b="1" dirty="0" err="1" smtClean="0">
                <a:solidFill>
                  <a:schemeClr val="tx1"/>
                </a:solidFill>
                <a:latin typeface="Comic Sans MS" panose="030F0702030302020204" pitchFamily="66" charset="0"/>
              </a:rPr>
              <a:t>Mr</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Mrozek`s</a:t>
            </a:r>
            <a:r>
              <a:rPr lang="pl-PL" sz="2000" b="1" dirty="0" smtClean="0">
                <a:solidFill>
                  <a:schemeClr val="tx1"/>
                </a:solidFill>
                <a:latin typeface="Comic Sans MS" panose="030F0702030302020204" pitchFamily="66" charset="0"/>
              </a:rPr>
              <a:t> </a:t>
            </a:r>
            <a:r>
              <a:rPr lang="pl-PL" sz="2000" b="1" dirty="0" err="1" smtClean="0">
                <a:solidFill>
                  <a:schemeClr val="tx1"/>
                </a:solidFill>
                <a:latin typeface="Comic Sans MS" panose="030F0702030302020204" pitchFamily="66" charset="0"/>
              </a:rPr>
              <a:t>speach</a:t>
            </a:r>
            <a:r>
              <a:rPr lang="pl-PL" sz="2000" b="1" dirty="0" smtClean="0">
                <a:solidFill>
                  <a:schemeClr val="tx1"/>
                </a:solidFill>
                <a:latin typeface="Comic Sans MS" panose="030F0702030302020204" pitchFamily="66" charset="0"/>
              </a:rPr>
              <a:t>.</a:t>
            </a:r>
            <a:endParaRPr lang="pl-PL" sz="2000" b="1" dirty="0">
              <a:solidFill>
                <a:schemeClr val="tx1"/>
              </a:solidFill>
              <a:latin typeface="Comic Sans MS" panose="030F0702030302020204" pitchFamily="66" charset="0"/>
            </a:endParaRPr>
          </a:p>
        </p:txBody>
      </p:sp>
      <p:pic>
        <p:nvPicPr>
          <p:cNvPr id="17410" name="Picture 2" descr="C:\Users\bo\Desktop\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260648"/>
            <a:ext cx="6912768" cy="4588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36891"/>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rny">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Wiosna</Template>
  <TotalTime>558</TotalTime>
  <Words>623</Words>
  <Application>Microsoft Office PowerPoint</Application>
  <PresentationFormat>Pokaz na ekranie (4:3)</PresentationFormat>
  <Paragraphs>250</Paragraphs>
  <Slides>38</Slides>
  <Notes>2</Notes>
  <HiddenSlides>0</HiddenSlides>
  <MMClips>1</MMClips>
  <ScaleCrop>false</ScaleCrop>
  <HeadingPairs>
    <vt:vector size="4" baseType="variant">
      <vt:variant>
        <vt:lpstr>Motyw</vt:lpstr>
      </vt:variant>
      <vt:variant>
        <vt:i4>1</vt:i4>
      </vt:variant>
      <vt:variant>
        <vt:lpstr>Tytuły slajdów</vt:lpstr>
      </vt:variant>
      <vt:variant>
        <vt:i4>38</vt:i4>
      </vt:variant>
    </vt:vector>
  </HeadingPairs>
  <TitlesOfParts>
    <vt:vector size="39" baseType="lpstr">
      <vt:lpstr>Spring</vt:lpstr>
      <vt:lpstr>      PRESENTATION OF THE SCHOOL’S 50th ANNIVERSARY CELEBRATION.</vt:lpstr>
      <vt:lpstr>1. Short story of our school:</vt:lpstr>
      <vt:lpstr>2. Meetings with retired teachers.</vt:lpstr>
      <vt:lpstr>3. Solemn celebration of the 50th anniversary.</vt:lpstr>
      <vt:lpstr> </vt:lpstr>
      <vt:lpstr> </vt:lpstr>
      <vt:lpstr> </vt:lpstr>
      <vt:lpstr> </vt:lpstr>
      <vt:lpstr>Mr. Mrozek`s speach.</vt:lpstr>
      <vt:lpstr> </vt:lpstr>
      <vt:lpstr> </vt:lpstr>
      <vt:lpstr> </vt:lpstr>
      <vt:lpstr> </vt:lpstr>
      <vt:lpstr> </vt:lpstr>
      <vt:lpstr>Dominika and Dawid  dancing.</vt:lpstr>
      <vt:lpstr> </vt:lpstr>
      <vt:lpstr>4.Celebrations in the classrooms.</vt:lpstr>
      <vt:lpstr> </vt:lpstr>
      <vt:lpstr>5. Events at the school building.</vt:lpstr>
      <vt:lpstr>Banquet… yummy… :o)</vt:lpstr>
      <vt:lpstr>Prezentacja programu PowerPoint</vt:lpstr>
      <vt:lpstr>School`s chronicles are so interesting…</vt:lpstr>
      <vt:lpstr>A smile for the camera… ;O)</vt:lpstr>
      <vt:lpstr>They’re so beautiful…</vt:lpstr>
      <vt:lpstr>An interview…</vt:lpstr>
      <vt:lpstr>6.„Talenciak” contest.</vt:lpstr>
      <vt:lpstr> </vt:lpstr>
      <vt:lpstr> </vt:lpstr>
      <vt:lpstr> </vt:lpstr>
      <vt:lpstr> </vt:lpstr>
      <vt:lpstr> </vt:lpstr>
      <vt:lpstr> </vt:lpstr>
      <vt:lpstr> </vt:lpstr>
      <vt:lpstr> </vt:lpstr>
      <vt:lpstr> </vt:lpstr>
      <vt:lpstr>7. At the backstage.</vt:lpstr>
      <vt:lpstr>A multimedial presentation was made by:</vt:lpstr>
      <vt:lpstr>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THE SCHOOL’S 50TH ANNIVERSARY CELEBRATION.</dc:title>
  <dc:creator>Darek</dc:creator>
  <cp:lastModifiedBy>Renia</cp:lastModifiedBy>
  <cp:revision>67</cp:revision>
  <dcterms:created xsi:type="dcterms:W3CDTF">2014-02-28T19:32:21Z</dcterms:created>
  <dcterms:modified xsi:type="dcterms:W3CDTF">2014-03-31T19:36:06Z</dcterms:modified>
</cp:coreProperties>
</file>